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58"/>
  </p:notesMasterIdLst>
  <p:sldIdLst>
    <p:sldId id="256" r:id="rId2"/>
    <p:sldId id="300" r:id="rId3"/>
    <p:sldId id="298" r:id="rId4"/>
    <p:sldId id="352" r:id="rId5"/>
    <p:sldId id="345" r:id="rId6"/>
    <p:sldId id="351" r:id="rId7"/>
    <p:sldId id="296" r:id="rId8"/>
    <p:sldId id="294" r:id="rId9"/>
    <p:sldId id="385" r:id="rId10"/>
    <p:sldId id="292" r:id="rId11"/>
    <p:sldId id="289" r:id="rId12"/>
    <p:sldId id="329" r:id="rId13"/>
    <p:sldId id="330" r:id="rId14"/>
    <p:sldId id="332" r:id="rId15"/>
    <p:sldId id="389" r:id="rId16"/>
    <p:sldId id="279" r:id="rId17"/>
    <p:sldId id="278" r:id="rId18"/>
    <p:sldId id="355" r:id="rId19"/>
    <p:sldId id="276" r:id="rId20"/>
    <p:sldId id="358" r:id="rId21"/>
    <p:sldId id="361" r:id="rId22"/>
    <p:sldId id="362" r:id="rId23"/>
    <p:sldId id="271" r:id="rId24"/>
    <p:sldId id="359" r:id="rId25"/>
    <p:sldId id="386" r:id="rId26"/>
    <p:sldId id="387" r:id="rId27"/>
    <p:sldId id="383" r:id="rId28"/>
    <p:sldId id="268" r:id="rId29"/>
    <p:sldId id="370" r:id="rId30"/>
    <p:sldId id="371" r:id="rId31"/>
    <p:sldId id="375" r:id="rId32"/>
    <p:sldId id="388" r:id="rId33"/>
    <p:sldId id="348" r:id="rId34"/>
    <p:sldId id="320" r:id="rId35"/>
    <p:sldId id="319" r:id="rId36"/>
    <p:sldId id="318" r:id="rId37"/>
    <p:sldId id="317" r:id="rId38"/>
    <p:sldId id="316" r:id="rId39"/>
    <p:sldId id="315" r:id="rId40"/>
    <p:sldId id="338" r:id="rId41"/>
    <p:sldId id="337" r:id="rId42"/>
    <p:sldId id="336" r:id="rId43"/>
    <p:sldId id="335" r:id="rId44"/>
    <p:sldId id="314" r:id="rId45"/>
    <p:sldId id="313" r:id="rId46"/>
    <p:sldId id="312" r:id="rId47"/>
    <p:sldId id="311" r:id="rId48"/>
    <p:sldId id="390" r:id="rId49"/>
    <p:sldId id="310" r:id="rId50"/>
    <p:sldId id="350" r:id="rId51"/>
    <p:sldId id="357" r:id="rId52"/>
    <p:sldId id="308" r:id="rId53"/>
    <p:sldId id="306" r:id="rId54"/>
    <p:sldId id="305" r:id="rId55"/>
    <p:sldId id="304" r:id="rId56"/>
    <p:sldId id="301" r:id="rId57"/>
  </p:sldIdLst>
  <p:sldSz cx="12161838" cy="9418638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2C1"/>
    <a:srgbClr val="B6FCBE"/>
    <a:srgbClr val="E331B4"/>
    <a:srgbClr val="AA72D4"/>
    <a:srgbClr val="B5F1FD"/>
    <a:srgbClr val="4CD3EE"/>
    <a:srgbClr val="DAF8FE"/>
    <a:srgbClr val="FEF4FD"/>
    <a:srgbClr val="FF0066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3" autoAdjust="0"/>
    <p:restoredTop sz="87455" autoAdjust="0"/>
  </p:normalViewPr>
  <p:slideViewPr>
    <p:cSldViewPr>
      <p:cViewPr varScale="1">
        <p:scale>
          <a:sx n="46" d="100"/>
          <a:sy n="46" d="100"/>
        </p:scale>
        <p:origin x="-768" y="-108"/>
      </p:cViewPr>
      <p:guideLst>
        <p:guide orient="horz" pos="2967"/>
        <p:guide pos="3831"/>
      </p:guideLst>
    </p:cSldViewPr>
  </p:slideViewPr>
  <p:outlineViewPr>
    <p:cViewPr>
      <p:scale>
        <a:sx n="33" d="100"/>
        <a:sy n="33" d="100"/>
      </p:scale>
      <p:origin x="84" y="115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&#1585;&#1576;&#1591;%20&#1575;&#1604;&#1605;&#1588;&#1575;&#1603;&#1604;%20&#1575;&#1604;&#1575;&#1589;&#1604;&#1610;&#15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EG"/>
  <c:chart>
    <c:title>
      <c:tx>
        <c:rich>
          <a:bodyPr/>
          <a:lstStyle/>
          <a:p>
            <a:pPr>
              <a:defRPr lang="ar-LY" sz="2800">
                <a:solidFill>
                  <a:srgbClr val="C00000"/>
                </a:solidFill>
              </a:defRPr>
            </a:pPr>
            <a:r>
              <a:rPr lang="en-US" sz="4400" dirty="0" err="1">
                <a:solidFill>
                  <a:srgbClr val="C00000"/>
                </a:solidFill>
              </a:rPr>
              <a:t>Identfy</a:t>
            </a:r>
            <a:r>
              <a:rPr lang="en-US" sz="4400" baseline="0" dirty="0">
                <a:solidFill>
                  <a:srgbClr val="C00000"/>
                </a:solidFill>
              </a:rPr>
              <a:t> Problem</a:t>
            </a:r>
            <a:endParaRPr lang="en-US" sz="4400" dirty="0">
              <a:solidFill>
                <a:srgbClr val="C00000"/>
              </a:solidFill>
            </a:endParaRPr>
          </a:p>
        </c:rich>
      </c:tx>
    </c:title>
    <c:view3D>
      <c:rotX val="30"/>
      <c:rotY val="360"/>
      <c:perspective val="30"/>
    </c:view3D>
    <c:plotArea>
      <c:layout/>
      <c:pie3DChart>
        <c:varyColors val="1"/>
        <c:ser>
          <c:idx val="0"/>
          <c:order val="0"/>
          <c:explosion val="34"/>
          <c:dLbls>
            <c:dLbl>
              <c:idx val="0"/>
              <c:layout>
                <c:manualLayout>
                  <c:x val="4.6177559674779267E-2"/>
                  <c:y val="-5.990675720913783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1-Safety
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4.4560781026683885E-2"/>
                  <c:y val="-0.1174496904382238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2-Length of flow
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2.7821084864391991E-2"/>
                  <c:y val="6.4184164479440114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3-Staff condition
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7.362209560758841E-3"/>
                  <c:y val="8.8849480025613228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4-Accesibility
</a:t>
                    </a:r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9.0727651527672537E-3"/>
                  <c:y val="5.5577893064569749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5-Use of spase
</a:t>
                    </a:r>
                  </a:p>
                </c:rich>
              </c:tx>
              <c:showCatName val="1"/>
              <c:showPercent val="1"/>
            </c:dLbl>
            <c:dLbl>
              <c:idx val="5"/>
              <c:layout>
                <c:manualLayout>
                  <c:x val="0"/>
                  <c:y val="7.1171656790680007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6-Environment
</a:t>
                    </a:r>
                  </a:p>
                </c:rich>
              </c:tx>
              <c:showCatName val="1"/>
              <c:showPercent val="1"/>
            </c:dLbl>
            <c:dLbl>
              <c:idx val="6"/>
              <c:layout>
                <c:manualLayout>
                  <c:x val="-0.13378040244969391"/>
                  <c:y val="-9.2179571303587032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chemeClr val="bg1"/>
                        </a:solidFill>
                      </a:rPr>
                      <a:t>7-Development and improvement 
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ar-LY" sz="2400" b="1">
                    <a:solidFill>
                      <a:schemeClr val="bg1"/>
                    </a:solidFill>
                  </a:defRPr>
                </a:pPr>
                <a:endParaRPr lang="ar-EG"/>
              </a:p>
            </c:txPr>
            <c:showCatName val="1"/>
            <c:showPercent val="1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ورقة1!$C$1:$C$7</c:f>
              <c:strCache>
                <c:ptCount val="7"/>
                <c:pt idx="0">
                  <c:v>1-Safety</c:v>
                </c:pt>
                <c:pt idx="1">
                  <c:v>2-Length of flow</c:v>
                </c:pt>
                <c:pt idx="2">
                  <c:v>3-Staff condition</c:v>
                </c:pt>
                <c:pt idx="3">
                  <c:v>4-Accesibility</c:v>
                </c:pt>
                <c:pt idx="4">
                  <c:v>5-Use of spase</c:v>
                </c:pt>
                <c:pt idx="5">
                  <c:v>6-Environment</c:v>
                </c:pt>
                <c:pt idx="6">
                  <c:v>7-Customer satisfaction</c:v>
                </c:pt>
              </c:strCache>
            </c:strRef>
          </c:cat>
          <c:val>
            <c:numRef>
              <c:f>ورقة1!$D$1:$D$7</c:f>
              <c:numCache>
                <c:formatCode>General</c:formatCode>
                <c:ptCount val="7"/>
                <c:pt idx="0">
                  <c:v>142</c:v>
                </c:pt>
                <c:pt idx="1">
                  <c:v>702</c:v>
                </c:pt>
                <c:pt idx="2">
                  <c:v>131</c:v>
                </c:pt>
                <c:pt idx="3">
                  <c:v>333</c:v>
                </c:pt>
                <c:pt idx="4">
                  <c:v>160</c:v>
                </c:pt>
                <c:pt idx="5">
                  <c:v>446</c:v>
                </c:pt>
                <c:pt idx="6">
                  <c:v>748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0C275C-594C-44E6-B72A-62D339737612}" type="doc">
      <dgm:prSet loTypeId="urn:microsoft.com/office/officeart/2005/8/layout/chevron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F538E38-37FE-4305-89C9-27EC1E906A68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rgbClr val="00B0F0"/>
          </a:solidFill>
        </a:ln>
      </dgm:spPr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93C4B4A7-5C3F-405A-A095-700F30041ECD}" type="par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C6157948-0B3D-44FB-B758-FD314BC66D8C}" type="sib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0F08C0D4-61A3-4C53-B1D2-CE78FA62BCD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  <a:ln w="76200">
          <a:solidFill>
            <a:srgbClr val="00B0F0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94F71-D5CD-48C3-A53B-A8DB8DDB99EA}" type="par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4B1647A-03A4-4B50-9B76-3694C2E31B08}" type="sib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29B00FB-4107-43CB-BD4B-71C0E581AEE0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3D7F7F-3700-43A9-91E8-9DCE52211A9E}" type="par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94D42FCD-46CA-4029-AB98-34378E553A7D}" type="sib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51AADD01-A8D9-40FC-835D-B2FA0DA2369C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588C01-B093-4818-BE55-F302A174741A}" type="par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FD55C2D1-DB73-437F-A89B-539C2F5A8CC3}" type="sib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E80A9F59-4AD9-49F2-AA5C-44E38037BDB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00B0F0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17E5B3-C6CF-4ECE-B6F9-6FD2FE21C76B}" type="par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7B229A5-1833-4B65-9766-22BCFB9C4FF8}" type="sib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F79ECD7-6051-48E2-AA02-8D25B753BBD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1BC189-1423-42FB-8E24-62FC3996BFB8}" type="par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221FD389-B62E-43A3-A9EE-7755DF047D6B}" type="sib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30E31917-6F29-4CF8-B517-97B9DBE9B43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00B0F0"/>
          </a:solidFill>
        </a:ln>
      </dgm:spPr>
      <dgm:t>
        <a:bodyPr/>
        <a:lstStyle/>
        <a:p>
          <a:pPr algn="ctr" rtl="0"/>
          <a:r>
            <a:rPr lang="en-US" sz="35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7883C5C-994D-49BB-B7FD-E0EA0397725A}" type="par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AFF7D4B4-A0D3-47C3-94E0-79175EC1A732}" type="sib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321C81E1-2DC5-47D0-A606-9B4764DFD305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00B0F0"/>
          </a:solidFill>
        </a:ln>
      </dgm:spPr>
      <dgm:t>
        <a:bodyPr anchor="ctr"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4B84295-4621-4A13-BD19-D7A7FB1ED3AB}" type="par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193FCCDC-4CC1-4295-9933-934DD7E87BA1}" type="sib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812564D7-ED77-4D4F-BE3B-1C0D3D8A267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CF50CA-F31A-4E8C-90BF-093E6AAE6149}" type="par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B7E6A277-1223-48A3-9AA5-B0CCAB1A1313}" type="sib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0A6E4F70-08D4-47A2-BD8D-83CB6D1211F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00B0F0"/>
          </a:solidFill>
        </a:ln>
      </dgm:spPr>
      <dgm:t>
        <a:bodyPr/>
        <a:lstStyle/>
        <a:p>
          <a:pPr algn="ctr" rtl="0"/>
          <a:r>
            <a:rPr lang="en-US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dirty="0">
            <a:solidFill>
              <a:schemeClr val="tx1"/>
            </a:solidFill>
          </a:endParaRPr>
        </a:p>
      </dgm:t>
    </dgm:pt>
    <dgm:pt modelId="{67A63E47-776B-4EAE-BB3C-95CE201A1729}" type="par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380B3657-43F7-41C4-8551-8DA1D20BA2B6}" type="sib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A7933275-9075-496F-9F30-CEBE78F82026}" type="pres">
      <dgm:prSet presAssocID="{110C275C-594C-44E6-B72A-62D3397376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5F81E3-977D-4B94-BB58-1F3E450547BE}" type="pres">
      <dgm:prSet presAssocID="{EF538E38-37FE-4305-89C9-27EC1E906A68}" presName="composite" presStyleCnt="0"/>
      <dgm:spPr/>
    </dgm:pt>
    <dgm:pt modelId="{1449E40A-5D09-40A3-9636-67D95BA3D45A}" type="pres">
      <dgm:prSet presAssocID="{EF538E38-37FE-4305-89C9-27EC1E906A68}" presName="parentText" presStyleLbl="alignNode1" presStyleIdx="0" presStyleCnt="5" custLinFactNeighborX="0" custLinFactNeighborY="-7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66595B-4ECF-452F-A40B-132A8D09A8E8}" type="pres">
      <dgm:prSet presAssocID="{EF538E38-37FE-4305-89C9-27EC1E906A68}" presName="descendantText" presStyleLbl="alignAcc1" presStyleIdx="0" presStyleCnt="5" custLinFactNeighborX="0" custLinFactNeighborY="-10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DBCE4-AB43-495D-B87A-A2CB2B42AA62}" type="pres">
      <dgm:prSet presAssocID="{C6157948-0B3D-44FB-B758-FD314BC66D8C}" presName="sp" presStyleCnt="0"/>
      <dgm:spPr/>
    </dgm:pt>
    <dgm:pt modelId="{D06224F1-BB1F-4901-B753-03C7306ACA83}" type="pres">
      <dgm:prSet presAssocID="{629B00FB-4107-43CB-BD4B-71C0E581AEE0}" presName="composite" presStyleCnt="0"/>
      <dgm:spPr/>
    </dgm:pt>
    <dgm:pt modelId="{B3DF34FC-5997-4B8D-854C-78C05D575CD6}" type="pres">
      <dgm:prSet presAssocID="{629B00FB-4107-43CB-BD4B-71C0E581AEE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9FE5A2-FB56-4FFE-B278-1F1AAFBCCCA7}" type="pres">
      <dgm:prSet presAssocID="{629B00FB-4107-43CB-BD4B-71C0E581AEE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11079-7D8A-4390-8074-E7A1EF07CBDE}" type="pres">
      <dgm:prSet presAssocID="{94D42FCD-46CA-4029-AB98-34378E553A7D}" presName="sp" presStyleCnt="0"/>
      <dgm:spPr/>
    </dgm:pt>
    <dgm:pt modelId="{3F2A5B4C-F809-4AF8-9DCE-8F77A8CA6E84}" type="pres">
      <dgm:prSet presAssocID="{51AADD01-A8D9-40FC-835D-B2FA0DA2369C}" presName="composite" presStyleCnt="0"/>
      <dgm:spPr/>
    </dgm:pt>
    <dgm:pt modelId="{D65919CB-4114-4DC4-B19F-0DE7F6BE9C06}" type="pres">
      <dgm:prSet presAssocID="{51AADD01-A8D9-40FC-835D-B2FA0DA2369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90CE68-8E03-46CA-8069-0E0A6A4903DF}" type="pres">
      <dgm:prSet presAssocID="{51AADD01-A8D9-40FC-835D-B2FA0DA2369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1FEDD5-C84F-4312-8609-DDB4F5C81FF2}" type="pres">
      <dgm:prSet presAssocID="{FD55C2D1-DB73-437F-A89B-539C2F5A8CC3}" presName="sp" presStyleCnt="0"/>
      <dgm:spPr/>
    </dgm:pt>
    <dgm:pt modelId="{29D2744F-168F-4DBD-BAC1-C1EDB5F8C8F9}" type="pres">
      <dgm:prSet presAssocID="{3F79ECD7-6051-48E2-AA02-8D25B753BBDF}" presName="composite" presStyleCnt="0"/>
      <dgm:spPr/>
    </dgm:pt>
    <dgm:pt modelId="{BA176CFA-166F-40F3-92AC-19A7620F6755}" type="pres">
      <dgm:prSet presAssocID="{3F79ECD7-6051-48E2-AA02-8D25B753BBD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EFA77D-FB64-4826-A2D2-575AA6D37216}" type="pres">
      <dgm:prSet presAssocID="{3F79ECD7-6051-48E2-AA02-8D25B753BBDF}" presName="descendantText" presStyleLbl="alignAcc1" presStyleIdx="3" presStyleCnt="5" custScaleX="99045" custLinFactNeighborX="-502" custLinFactNeighborY="1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8288B6-02AA-49E9-8D15-52DA4DA1570B}" type="pres">
      <dgm:prSet presAssocID="{221FD389-B62E-43A3-A9EE-7755DF047D6B}" presName="sp" presStyleCnt="0"/>
      <dgm:spPr/>
    </dgm:pt>
    <dgm:pt modelId="{429E2BEF-3FA8-4301-B336-5654713376F0}" type="pres">
      <dgm:prSet presAssocID="{812564D7-ED77-4D4F-BE3B-1C0D3D8A2670}" presName="composite" presStyleCnt="0"/>
      <dgm:spPr/>
    </dgm:pt>
    <dgm:pt modelId="{CC277FB6-520E-4BCE-8E0A-52F73F473531}" type="pres">
      <dgm:prSet presAssocID="{812564D7-ED77-4D4F-BE3B-1C0D3D8A26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EA084-4C59-4264-9D1F-7F86995681EB}" type="pres">
      <dgm:prSet presAssocID="{812564D7-ED77-4D4F-BE3B-1C0D3D8A26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4B658F-E3B4-40D5-8D58-A8270E6CE81E}" type="presOf" srcId="{0F08C0D4-61A3-4C53-B1D2-CE78FA62BCDE}" destId="{4066595B-4ECF-452F-A40B-132A8D09A8E8}" srcOrd="0" destOrd="0" presId="urn:microsoft.com/office/officeart/2005/8/layout/chevron2"/>
    <dgm:cxn modelId="{5007A0EA-7AEB-49EF-A355-5A4AAAA5B6A4}" type="presOf" srcId="{EF538E38-37FE-4305-89C9-27EC1E906A68}" destId="{1449E40A-5D09-40A3-9636-67D95BA3D45A}" srcOrd="0" destOrd="0" presId="urn:microsoft.com/office/officeart/2005/8/layout/chevron2"/>
    <dgm:cxn modelId="{2ABFE7B1-EA23-4777-B545-FD678783D8AD}" type="presOf" srcId="{321C81E1-2DC5-47D0-A606-9B4764DFD305}" destId="{009FE5A2-FB56-4FFE-B278-1F1AAFBCCCA7}" srcOrd="0" destOrd="0" presId="urn:microsoft.com/office/officeart/2005/8/layout/chevron2"/>
    <dgm:cxn modelId="{EC80358E-74A9-4FF9-91CE-4114187D1815}" type="presOf" srcId="{3F79ECD7-6051-48E2-AA02-8D25B753BBDF}" destId="{BA176CFA-166F-40F3-92AC-19A7620F6755}" srcOrd="0" destOrd="0" presId="urn:microsoft.com/office/officeart/2005/8/layout/chevron2"/>
    <dgm:cxn modelId="{5DCE8462-D91D-4497-9DE2-C44CDAAAD1B8}" srcId="{629B00FB-4107-43CB-BD4B-71C0E581AEE0}" destId="{321C81E1-2DC5-47D0-A606-9B4764DFD305}" srcOrd="0" destOrd="0" parTransId="{B4B84295-4621-4A13-BD19-D7A7FB1ED3AB}" sibTransId="{193FCCDC-4CC1-4295-9933-934DD7E87BA1}"/>
    <dgm:cxn modelId="{01D2958B-3B85-4A7E-99E6-46014140E3BD}" srcId="{51AADD01-A8D9-40FC-835D-B2FA0DA2369C}" destId="{E80A9F59-4AD9-49F2-AA5C-44E38037BDBE}" srcOrd="0" destOrd="0" parTransId="{EB17E5B3-C6CF-4ECE-B6F9-6FD2FE21C76B}" sibTransId="{37B229A5-1833-4B65-9766-22BCFB9C4FF8}"/>
    <dgm:cxn modelId="{7DAC2DA8-E9EE-4256-BD4B-D043CD648A76}" srcId="{3F79ECD7-6051-48E2-AA02-8D25B753BBDF}" destId="{30E31917-6F29-4CF8-B517-97B9DBE9B435}" srcOrd="0" destOrd="0" parTransId="{D7883C5C-994D-49BB-B7FD-E0EA0397725A}" sibTransId="{AFF7D4B4-A0D3-47C3-94E0-79175EC1A732}"/>
    <dgm:cxn modelId="{3F676686-9945-409F-B303-F95869109FA7}" type="presOf" srcId="{30E31917-6F29-4CF8-B517-97B9DBE9B435}" destId="{D1EFA77D-FB64-4826-A2D2-575AA6D37216}" srcOrd="0" destOrd="0" presId="urn:microsoft.com/office/officeart/2005/8/layout/chevron2"/>
    <dgm:cxn modelId="{8B7FCB4C-07E0-4A37-B0C2-50FEF7F71749}" type="presOf" srcId="{51AADD01-A8D9-40FC-835D-B2FA0DA2369C}" destId="{D65919CB-4114-4DC4-B19F-0DE7F6BE9C06}" srcOrd="0" destOrd="0" presId="urn:microsoft.com/office/officeart/2005/8/layout/chevron2"/>
    <dgm:cxn modelId="{CBDA5602-EAD7-4225-88F1-4441FBB68FC8}" srcId="{812564D7-ED77-4D4F-BE3B-1C0D3D8A2670}" destId="{0A6E4F70-08D4-47A2-BD8D-83CB6D1211F5}" srcOrd="0" destOrd="0" parTransId="{67A63E47-776B-4EAE-BB3C-95CE201A1729}" sibTransId="{380B3657-43F7-41C4-8551-8DA1D20BA2B6}"/>
    <dgm:cxn modelId="{7BC8D731-1378-46C8-A42B-9766B98845C3}" type="presOf" srcId="{0A6E4F70-08D4-47A2-BD8D-83CB6D1211F5}" destId="{48BEA084-4C59-4264-9D1F-7F86995681EB}" srcOrd="0" destOrd="0" presId="urn:microsoft.com/office/officeart/2005/8/layout/chevron2"/>
    <dgm:cxn modelId="{CED6283F-F303-4784-BE5F-3502A2CBFB15}" srcId="{110C275C-594C-44E6-B72A-62D339737612}" destId="{51AADD01-A8D9-40FC-835D-B2FA0DA2369C}" srcOrd="2" destOrd="0" parTransId="{2E588C01-B093-4818-BE55-F302A174741A}" sibTransId="{FD55C2D1-DB73-437F-A89B-539C2F5A8CC3}"/>
    <dgm:cxn modelId="{E8B5BAE6-A228-49A3-8A47-FD3279E8758C}" srcId="{110C275C-594C-44E6-B72A-62D339737612}" destId="{EF538E38-37FE-4305-89C9-27EC1E906A68}" srcOrd="0" destOrd="0" parTransId="{93C4B4A7-5C3F-405A-A095-700F30041ECD}" sibTransId="{C6157948-0B3D-44FB-B758-FD314BC66D8C}"/>
    <dgm:cxn modelId="{D71B938C-4BFB-4174-8DBB-E03CDA3EA543}" type="presOf" srcId="{812564D7-ED77-4D4F-BE3B-1C0D3D8A2670}" destId="{CC277FB6-520E-4BCE-8E0A-52F73F473531}" srcOrd="0" destOrd="0" presId="urn:microsoft.com/office/officeart/2005/8/layout/chevron2"/>
    <dgm:cxn modelId="{5B7CA670-F57D-456F-8C16-74FB8CBE38FE}" srcId="{EF538E38-37FE-4305-89C9-27EC1E906A68}" destId="{0F08C0D4-61A3-4C53-B1D2-CE78FA62BCDE}" srcOrd="0" destOrd="0" parTransId="{49B94F71-D5CD-48C3-A53B-A8DB8DDB99EA}" sibTransId="{64B1647A-03A4-4B50-9B76-3694C2E31B08}"/>
    <dgm:cxn modelId="{3E59AD01-CB66-4872-9FC3-3F8BB9D2AEF9}" srcId="{110C275C-594C-44E6-B72A-62D339737612}" destId="{3F79ECD7-6051-48E2-AA02-8D25B753BBDF}" srcOrd="3" destOrd="0" parTransId="{F41BC189-1423-42FB-8E24-62FC3996BFB8}" sibTransId="{221FD389-B62E-43A3-A9EE-7755DF047D6B}"/>
    <dgm:cxn modelId="{45C03AD2-2384-4165-AE27-0E9312C39933}" srcId="{110C275C-594C-44E6-B72A-62D339737612}" destId="{812564D7-ED77-4D4F-BE3B-1C0D3D8A2670}" srcOrd="4" destOrd="0" parTransId="{75CF50CA-F31A-4E8C-90BF-093E6AAE6149}" sibTransId="{B7E6A277-1223-48A3-9AA5-B0CCAB1A1313}"/>
    <dgm:cxn modelId="{69053352-BD81-4863-AF4A-B36530BE4A98}" srcId="{110C275C-594C-44E6-B72A-62D339737612}" destId="{629B00FB-4107-43CB-BD4B-71C0E581AEE0}" srcOrd="1" destOrd="0" parTransId="{F43D7F7F-3700-43A9-91E8-9DCE52211A9E}" sibTransId="{94D42FCD-46CA-4029-AB98-34378E553A7D}"/>
    <dgm:cxn modelId="{DD53DF58-72A3-4223-9D42-DDD8A01B9DE0}" type="presOf" srcId="{110C275C-594C-44E6-B72A-62D339737612}" destId="{A7933275-9075-496F-9F30-CEBE78F82026}" srcOrd="0" destOrd="0" presId="urn:microsoft.com/office/officeart/2005/8/layout/chevron2"/>
    <dgm:cxn modelId="{468BEBC6-AACF-49EA-A1D4-3EBC6E8B8C12}" type="presOf" srcId="{E80A9F59-4AD9-49F2-AA5C-44E38037BDBE}" destId="{3490CE68-8E03-46CA-8069-0E0A6A4903DF}" srcOrd="0" destOrd="0" presId="urn:microsoft.com/office/officeart/2005/8/layout/chevron2"/>
    <dgm:cxn modelId="{9377267A-CB85-4B2C-89B6-1A71F390CF23}" type="presOf" srcId="{629B00FB-4107-43CB-BD4B-71C0E581AEE0}" destId="{B3DF34FC-5997-4B8D-854C-78C05D575CD6}" srcOrd="0" destOrd="0" presId="urn:microsoft.com/office/officeart/2005/8/layout/chevron2"/>
    <dgm:cxn modelId="{FE8FC007-5C2B-4FEF-8643-0CB584F17DB5}" type="presParOf" srcId="{A7933275-9075-496F-9F30-CEBE78F82026}" destId="{A35F81E3-977D-4B94-BB58-1F3E450547BE}" srcOrd="0" destOrd="0" presId="urn:microsoft.com/office/officeart/2005/8/layout/chevron2"/>
    <dgm:cxn modelId="{743D4673-46C3-4512-BB6A-A743949C6D41}" type="presParOf" srcId="{A35F81E3-977D-4B94-BB58-1F3E450547BE}" destId="{1449E40A-5D09-40A3-9636-67D95BA3D45A}" srcOrd="0" destOrd="0" presId="urn:microsoft.com/office/officeart/2005/8/layout/chevron2"/>
    <dgm:cxn modelId="{A97E34BC-4416-460D-8DA0-AB25B0D51474}" type="presParOf" srcId="{A35F81E3-977D-4B94-BB58-1F3E450547BE}" destId="{4066595B-4ECF-452F-A40B-132A8D09A8E8}" srcOrd="1" destOrd="0" presId="urn:microsoft.com/office/officeart/2005/8/layout/chevron2"/>
    <dgm:cxn modelId="{9AC38D80-A08A-42DE-8593-DCB6C74D5CDC}" type="presParOf" srcId="{A7933275-9075-496F-9F30-CEBE78F82026}" destId="{BE2DBCE4-AB43-495D-B87A-A2CB2B42AA62}" srcOrd="1" destOrd="0" presId="urn:microsoft.com/office/officeart/2005/8/layout/chevron2"/>
    <dgm:cxn modelId="{787B515E-DE67-4B5D-B9A6-DA0D902B61DE}" type="presParOf" srcId="{A7933275-9075-496F-9F30-CEBE78F82026}" destId="{D06224F1-BB1F-4901-B753-03C7306ACA83}" srcOrd="2" destOrd="0" presId="urn:microsoft.com/office/officeart/2005/8/layout/chevron2"/>
    <dgm:cxn modelId="{C62B886F-8452-43C0-A447-A55349178BC6}" type="presParOf" srcId="{D06224F1-BB1F-4901-B753-03C7306ACA83}" destId="{B3DF34FC-5997-4B8D-854C-78C05D575CD6}" srcOrd="0" destOrd="0" presId="urn:microsoft.com/office/officeart/2005/8/layout/chevron2"/>
    <dgm:cxn modelId="{7289A5CC-A708-41C8-A87D-EFE00DC884D0}" type="presParOf" srcId="{D06224F1-BB1F-4901-B753-03C7306ACA83}" destId="{009FE5A2-FB56-4FFE-B278-1F1AAFBCCCA7}" srcOrd="1" destOrd="0" presId="urn:microsoft.com/office/officeart/2005/8/layout/chevron2"/>
    <dgm:cxn modelId="{863583BF-993E-4A8A-A421-70D8191E494F}" type="presParOf" srcId="{A7933275-9075-496F-9F30-CEBE78F82026}" destId="{CDE11079-7D8A-4390-8074-E7A1EF07CBDE}" srcOrd="3" destOrd="0" presId="urn:microsoft.com/office/officeart/2005/8/layout/chevron2"/>
    <dgm:cxn modelId="{F9025094-DCF8-442B-AAF0-3E07397CB7CF}" type="presParOf" srcId="{A7933275-9075-496F-9F30-CEBE78F82026}" destId="{3F2A5B4C-F809-4AF8-9DCE-8F77A8CA6E84}" srcOrd="4" destOrd="0" presId="urn:microsoft.com/office/officeart/2005/8/layout/chevron2"/>
    <dgm:cxn modelId="{1746B442-525D-4E97-9B5A-92C5C2ADCDEF}" type="presParOf" srcId="{3F2A5B4C-F809-4AF8-9DCE-8F77A8CA6E84}" destId="{D65919CB-4114-4DC4-B19F-0DE7F6BE9C06}" srcOrd="0" destOrd="0" presId="urn:microsoft.com/office/officeart/2005/8/layout/chevron2"/>
    <dgm:cxn modelId="{BED8A809-146F-4E8B-BA8F-C215C41D7810}" type="presParOf" srcId="{3F2A5B4C-F809-4AF8-9DCE-8F77A8CA6E84}" destId="{3490CE68-8E03-46CA-8069-0E0A6A4903DF}" srcOrd="1" destOrd="0" presId="urn:microsoft.com/office/officeart/2005/8/layout/chevron2"/>
    <dgm:cxn modelId="{5FF3EE69-5ECE-4439-AA67-9227D454EE11}" type="presParOf" srcId="{A7933275-9075-496F-9F30-CEBE78F82026}" destId="{371FEDD5-C84F-4312-8609-DDB4F5C81FF2}" srcOrd="5" destOrd="0" presId="urn:microsoft.com/office/officeart/2005/8/layout/chevron2"/>
    <dgm:cxn modelId="{CA402FAA-E693-45DC-B393-EAFF3F371555}" type="presParOf" srcId="{A7933275-9075-496F-9F30-CEBE78F82026}" destId="{29D2744F-168F-4DBD-BAC1-C1EDB5F8C8F9}" srcOrd="6" destOrd="0" presId="urn:microsoft.com/office/officeart/2005/8/layout/chevron2"/>
    <dgm:cxn modelId="{C632990E-4644-4B68-A962-CBF398FED2F1}" type="presParOf" srcId="{29D2744F-168F-4DBD-BAC1-C1EDB5F8C8F9}" destId="{BA176CFA-166F-40F3-92AC-19A7620F6755}" srcOrd="0" destOrd="0" presId="urn:microsoft.com/office/officeart/2005/8/layout/chevron2"/>
    <dgm:cxn modelId="{23AA14B6-692C-4CC7-A8A4-2F71F4CB6FEB}" type="presParOf" srcId="{29D2744F-168F-4DBD-BAC1-C1EDB5F8C8F9}" destId="{D1EFA77D-FB64-4826-A2D2-575AA6D37216}" srcOrd="1" destOrd="0" presId="urn:microsoft.com/office/officeart/2005/8/layout/chevron2"/>
    <dgm:cxn modelId="{AE60E95B-59B8-4EF7-9881-7BE288F6E083}" type="presParOf" srcId="{A7933275-9075-496F-9F30-CEBE78F82026}" destId="{3F8288B6-02AA-49E9-8D15-52DA4DA1570B}" srcOrd="7" destOrd="0" presId="urn:microsoft.com/office/officeart/2005/8/layout/chevron2"/>
    <dgm:cxn modelId="{777EFC10-EE05-4F61-B678-9872672D8DFD}" type="presParOf" srcId="{A7933275-9075-496F-9F30-CEBE78F82026}" destId="{429E2BEF-3FA8-4301-B336-5654713376F0}" srcOrd="8" destOrd="0" presId="urn:microsoft.com/office/officeart/2005/8/layout/chevron2"/>
    <dgm:cxn modelId="{BBCBCF6B-A6EE-467D-9B92-C649405176CE}" type="presParOf" srcId="{429E2BEF-3FA8-4301-B336-5654713376F0}" destId="{CC277FB6-520E-4BCE-8E0A-52F73F473531}" srcOrd="0" destOrd="0" presId="urn:microsoft.com/office/officeart/2005/8/layout/chevron2"/>
    <dgm:cxn modelId="{3BFC651D-68DE-49B0-92BF-25631E6392F8}" type="presParOf" srcId="{429E2BEF-3FA8-4301-B336-5654713376F0}" destId="{48BEA084-4C59-4264-9D1F-7F86995681EB}" srcOrd="1" destOrd="0" presId="urn:microsoft.com/office/officeart/2005/8/layout/chevron2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0C275C-594C-44E6-B72A-62D339737612}" type="doc">
      <dgm:prSet loTypeId="urn:microsoft.com/office/officeart/2005/8/layout/chevron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F538E38-37FE-4305-89C9-27EC1E906A68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C4B4A7-5C3F-405A-A095-700F30041ECD}" type="par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C6157948-0B3D-44FB-B758-FD314BC66D8C}" type="sib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0F08C0D4-61A3-4C53-B1D2-CE78FA62BCDE}">
      <dgm:prSet phldrT="[نص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94F71-D5CD-48C3-A53B-A8DB8DDB99EA}" type="par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4B1647A-03A4-4B50-9B76-3694C2E31B08}" type="sib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29B00FB-4107-43CB-BD4B-71C0E581AEE0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  <a:ln w="76200">
          <a:solidFill>
            <a:srgbClr val="FF0066"/>
          </a:solidFill>
        </a:ln>
      </dgm:spPr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F43D7F7F-3700-43A9-91E8-9DCE52211A9E}" type="par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94D42FCD-46CA-4029-AB98-34378E553A7D}" type="sib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51AADD01-A8D9-40FC-835D-B2FA0DA2369C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FF66CC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588C01-B093-4818-BE55-F302A174741A}" type="par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FD55C2D1-DB73-437F-A89B-539C2F5A8CC3}" type="sib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E80A9F59-4AD9-49F2-AA5C-44E38037BDB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17E5B3-C6CF-4ECE-B6F9-6FD2FE21C76B}" type="par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7B229A5-1833-4B65-9766-22BCFB9C4FF8}" type="sib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F79ECD7-6051-48E2-AA02-8D25B753BBD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FF66CC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1BC189-1423-42FB-8E24-62FC3996BFB8}" type="par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221FD389-B62E-43A3-A9EE-7755DF047D6B}" type="sib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30E31917-6F29-4CF8-B517-97B9DBE9B43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35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7883C5C-994D-49BB-B7FD-E0EA0397725A}" type="par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AFF7D4B4-A0D3-47C3-94E0-79175EC1A732}" type="sib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321C81E1-2DC5-47D0-A606-9B4764DFD305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  <a:ln w="76200">
          <a:solidFill>
            <a:srgbClr val="FF0066"/>
          </a:solidFill>
        </a:ln>
      </dgm:spPr>
      <dgm:t>
        <a:bodyPr anchor="ctr"/>
        <a:lstStyle/>
        <a:p>
          <a:pPr algn="ctr" rtl="0"/>
          <a:r>
            <a:rPr lang="en-US" sz="4000" b="1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4B84295-4621-4A13-BD19-D7A7FB1ED3AB}" type="par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193FCCDC-4CC1-4295-9933-934DD7E87BA1}" type="sib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812564D7-ED77-4D4F-BE3B-1C0D3D8A267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FF66CC"/>
          </a:solidFill>
        </a:ln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CF50CA-F31A-4E8C-90BF-093E6AAE6149}" type="par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B7E6A277-1223-48A3-9AA5-B0CCAB1A1313}" type="sib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0A6E4F70-08D4-47A2-BD8D-83CB6D1211F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dirty="0">
            <a:solidFill>
              <a:schemeClr val="tx1"/>
            </a:solidFill>
          </a:endParaRPr>
        </a:p>
      </dgm:t>
    </dgm:pt>
    <dgm:pt modelId="{67A63E47-776B-4EAE-BB3C-95CE201A1729}" type="par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380B3657-43F7-41C4-8551-8DA1D20BA2B6}" type="sib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A7933275-9075-496F-9F30-CEBE78F82026}" type="pres">
      <dgm:prSet presAssocID="{110C275C-594C-44E6-B72A-62D3397376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5F81E3-977D-4B94-BB58-1F3E450547BE}" type="pres">
      <dgm:prSet presAssocID="{EF538E38-37FE-4305-89C9-27EC1E906A68}" presName="composite" presStyleCnt="0"/>
      <dgm:spPr/>
    </dgm:pt>
    <dgm:pt modelId="{1449E40A-5D09-40A3-9636-67D95BA3D45A}" type="pres">
      <dgm:prSet presAssocID="{EF538E38-37FE-4305-89C9-27EC1E906A6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66595B-4ECF-452F-A40B-132A8D09A8E8}" type="pres">
      <dgm:prSet presAssocID="{EF538E38-37FE-4305-89C9-27EC1E906A6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DBCE4-AB43-495D-B87A-A2CB2B42AA62}" type="pres">
      <dgm:prSet presAssocID="{C6157948-0B3D-44FB-B758-FD314BC66D8C}" presName="sp" presStyleCnt="0"/>
      <dgm:spPr/>
    </dgm:pt>
    <dgm:pt modelId="{D06224F1-BB1F-4901-B753-03C7306ACA83}" type="pres">
      <dgm:prSet presAssocID="{629B00FB-4107-43CB-BD4B-71C0E581AEE0}" presName="composite" presStyleCnt="0"/>
      <dgm:spPr/>
    </dgm:pt>
    <dgm:pt modelId="{B3DF34FC-5997-4B8D-854C-78C05D575CD6}" type="pres">
      <dgm:prSet presAssocID="{629B00FB-4107-43CB-BD4B-71C0E581AEE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9FE5A2-FB56-4FFE-B278-1F1AAFBCCCA7}" type="pres">
      <dgm:prSet presAssocID="{629B00FB-4107-43CB-BD4B-71C0E581AEE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11079-7D8A-4390-8074-E7A1EF07CBDE}" type="pres">
      <dgm:prSet presAssocID="{94D42FCD-46CA-4029-AB98-34378E553A7D}" presName="sp" presStyleCnt="0"/>
      <dgm:spPr/>
    </dgm:pt>
    <dgm:pt modelId="{3F2A5B4C-F809-4AF8-9DCE-8F77A8CA6E84}" type="pres">
      <dgm:prSet presAssocID="{51AADD01-A8D9-40FC-835D-B2FA0DA2369C}" presName="composite" presStyleCnt="0"/>
      <dgm:spPr/>
    </dgm:pt>
    <dgm:pt modelId="{D65919CB-4114-4DC4-B19F-0DE7F6BE9C06}" type="pres">
      <dgm:prSet presAssocID="{51AADD01-A8D9-40FC-835D-B2FA0DA2369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90CE68-8E03-46CA-8069-0E0A6A4903DF}" type="pres">
      <dgm:prSet presAssocID="{51AADD01-A8D9-40FC-835D-B2FA0DA2369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1FEDD5-C84F-4312-8609-DDB4F5C81FF2}" type="pres">
      <dgm:prSet presAssocID="{FD55C2D1-DB73-437F-A89B-539C2F5A8CC3}" presName="sp" presStyleCnt="0"/>
      <dgm:spPr/>
    </dgm:pt>
    <dgm:pt modelId="{29D2744F-168F-4DBD-BAC1-C1EDB5F8C8F9}" type="pres">
      <dgm:prSet presAssocID="{3F79ECD7-6051-48E2-AA02-8D25B753BBDF}" presName="composite" presStyleCnt="0"/>
      <dgm:spPr/>
    </dgm:pt>
    <dgm:pt modelId="{BA176CFA-166F-40F3-92AC-19A7620F6755}" type="pres">
      <dgm:prSet presAssocID="{3F79ECD7-6051-48E2-AA02-8D25B753BBD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EFA77D-FB64-4826-A2D2-575AA6D37216}" type="pres">
      <dgm:prSet presAssocID="{3F79ECD7-6051-48E2-AA02-8D25B753BBDF}" presName="descendantText" presStyleLbl="alignAcc1" presStyleIdx="3" presStyleCnt="5" custScaleX="99045" custLinFactNeighborX="-502" custLinFactNeighborY="1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8288B6-02AA-49E9-8D15-52DA4DA1570B}" type="pres">
      <dgm:prSet presAssocID="{221FD389-B62E-43A3-A9EE-7755DF047D6B}" presName="sp" presStyleCnt="0"/>
      <dgm:spPr/>
    </dgm:pt>
    <dgm:pt modelId="{429E2BEF-3FA8-4301-B336-5654713376F0}" type="pres">
      <dgm:prSet presAssocID="{812564D7-ED77-4D4F-BE3B-1C0D3D8A2670}" presName="composite" presStyleCnt="0"/>
      <dgm:spPr/>
    </dgm:pt>
    <dgm:pt modelId="{CC277FB6-520E-4BCE-8E0A-52F73F473531}" type="pres">
      <dgm:prSet presAssocID="{812564D7-ED77-4D4F-BE3B-1C0D3D8A26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EA084-4C59-4264-9D1F-7F86995681EB}" type="pres">
      <dgm:prSet presAssocID="{812564D7-ED77-4D4F-BE3B-1C0D3D8A26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610090-31C2-4281-A9FC-167DE16600EA}" type="presOf" srcId="{51AADD01-A8D9-40FC-835D-B2FA0DA2369C}" destId="{D65919CB-4114-4DC4-B19F-0DE7F6BE9C06}" srcOrd="0" destOrd="0" presId="urn:microsoft.com/office/officeart/2005/8/layout/chevron2"/>
    <dgm:cxn modelId="{142FBC9B-E6A4-4AFA-8DE4-41D3A976B522}" type="presOf" srcId="{0A6E4F70-08D4-47A2-BD8D-83CB6D1211F5}" destId="{48BEA084-4C59-4264-9D1F-7F86995681EB}" srcOrd="0" destOrd="0" presId="urn:microsoft.com/office/officeart/2005/8/layout/chevron2"/>
    <dgm:cxn modelId="{5B7CA670-F57D-456F-8C16-74FB8CBE38FE}" srcId="{EF538E38-37FE-4305-89C9-27EC1E906A68}" destId="{0F08C0D4-61A3-4C53-B1D2-CE78FA62BCDE}" srcOrd="0" destOrd="0" parTransId="{49B94F71-D5CD-48C3-A53B-A8DB8DDB99EA}" sibTransId="{64B1647A-03A4-4B50-9B76-3694C2E31B08}"/>
    <dgm:cxn modelId="{E5F6EDD3-485C-43F2-A7B8-1FC448C0D39C}" type="presOf" srcId="{30E31917-6F29-4CF8-B517-97B9DBE9B435}" destId="{D1EFA77D-FB64-4826-A2D2-575AA6D37216}" srcOrd="0" destOrd="0" presId="urn:microsoft.com/office/officeart/2005/8/layout/chevron2"/>
    <dgm:cxn modelId="{01D2958B-3B85-4A7E-99E6-46014140E3BD}" srcId="{51AADD01-A8D9-40FC-835D-B2FA0DA2369C}" destId="{E80A9F59-4AD9-49F2-AA5C-44E38037BDBE}" srcOrd="0" destOrd="0" parTransId="{EB17E5B3-C6CF-4ECE-B6F9-6FD2FE21C76B}" sibTransId="{37B229A5-1833-4B65-9766-22BCFB9C4FF8}"/>
    <dgm:cxn modelId="{5DCE8462-D91D-4497-9DE2-C44CDAAAD1B8}" srcId="{629B00FB-4107-43CB-BD4B-71C0E581AEE0}" destId="{321C81E1-2DC5-47D0-A606-9B4764DFD305}" srcOrd="0" destOrd="0" parTransId="{B4B84295-4621-4A13-BD19-D7A7FB1ED3AB}" sibTransId="{193FCCDC-4CC1-4295-9933-934DD7E87BA1}"/>
    <dgm:cxn modelId="{4926816E-0D31-48DE-A677-C3B16EC56131}" type="presOf" srcId="{3F79ECD7-6051-48E2-AA02-8D25B753BBDF}" destId="{BA176CFA-166F-40F3-92AC-19A7620F6755}" srcOrd="0" destOrd="0" presId="urn:microsoft.com/office/officeart/2005/8/layout/chevron2"/>
    <dgm:cxn modelId="{7DAC2DA8-E9EE-4256-BD4B-D043CD648A76}" srcId="{3F79ECD7-6051-48E2-AA02-8D25B753BBDF}" destId="{30E31917-6F29-4CF8-B517-97B9DBE9B435}" srcOrd="0" destOrd="0" parTransId="{D7883C5C-994D-49BB-B7FD-E0EA0397725A}" sibTransId="{AFF7D4B4-A0D3-47C3-94E0-79175EC1A732}"/>
    <dgm:cxn modelId="{695C9A68-7FE2-495D-878E-DF5431A6A406}" type="presOf" srcId="{812564D7-ED77-4D4F-BE3B-1C0D3D8A2670}" destId="{CC277FB6-520E-4BCE-8E0A-52F73F473531}" srcOrd="0" destOrd="0" presId="urn:microsoft.com/office/officeart/2005/8/layout/chevron2"/>
    <dgm:cxn modelId="{3E59AD01-CB66-4872-9FC3-3F8BB9D2AEF9}" srcId="{110C275C-594C-44E6-B72A-62D339737612}" destId="{3F79ECD7-6051-48E2-AA02-8D25B753BBDF}" srcOrd="3" destOrd="0" parTransId="{F41BC189-1423-42FB-8E24-62FC3996BFB8}" sibTransId="{221FD389-B62E-43A3-A9EE-7755DF047D6B}"/>
    <dgm:cxn modelId="{45C03AD2-2384-4165-AE27-0E9312C39933}" srcId="{110C275C-594C-44E6-B72A-62D339737612}" destId="{812564D7-ED77-4D4F-BE3B-1C0D3D8A2670}" srcOrd="4" destOrd="0" parTransId="{75CF50CA-F31A-4E8C-90BF-093E6AAE6149}" sibTransId="{B7E6A277-1223-48A3-9AA5-B0CCAB1A1313}"/>
    <dgm:cxn modelId="{F6AA66CD-8B9A-4E85-A185-A03500222AF5}" type="presOf" srcId="{321C81E1-2DC5-47D0-A606-9B4764DFD305}" destId="{009FE5A2-FB56-4FFE-B278-1F1AAFBCCCA7}" srcOrd="0" destOrd="0" presId="urn:microsoft.com/office/officeart/2005/8/layout/chevron2"/>
    <dgm:cxn modelId="{19172F09-45DA-427B-BAFC-2FC2AE895E7D}" type="presOf" srcId="{0F08C0D4-61A3-4C53-B1D2-CE78FA62BCDE}" destId="{4066595B-4ECF-452F-A40B-132A8D09A8E8}" srcOrd="0" destOrd="0" presId="urn:microsoft.com/office/officeart/2005/8/layout/chevron2"/>
    <dgm:cxn modelId="{DDCFA627-E4B3-4CB4-84D7-296257AC46AD}" type="presOf" srcId="{629B00FB-4107-43CB-BD4B-71C0E581AEE0}" destId="{B3DF34FC-5997-4B8D-854C-78C05D575CD6}" srcOrd="0" destOrd="0" presId="urn:microsoft.com/office/officeart/2005/8/layout/chevron2"/>
    <dgm:cxn modelId="{D4744102-72F6-44C9-9ACF-17E61F0AC76C}" type="presOf" srcId="{EF538E38-37FE-4305-89C9-27EC1E906A68}" destId="{1449E40A-5D09-40A3-9636-67D95BA3D45A}" srcOrd="0" destOrd="0" presId="urn:microsoft.com/office/officeart/2005/8/layout/chevron2"/>
    <dgm:cxn modelId="{759E265F-1512-4C0C-B026-E10222FAF141}" type="presOf" srcId="{110C275C-594C-44E6-B72A-62D339737612}" destId="{A7933275-9075-496F-9F30-CEBE78F82026}" srcOrd="0" destOrd="0" presId="urn:microsoft.com/office/officeart/2005/8/layout/chevron2"/>
    <dgm:cxn modelId="{69053352-BD81-4863-AF4A-B36530BE4A98}" srcId="{110C275C-594C-44E6-B72A-62D339737612}" destId="{629B00FB-4107-43CB-BD4B-71C0E581AEE0}" srcOrd="1" destOrd="0" parTransId="{F43D7F7F-3700-43A9-91E8-9DCE52211A9E}" sibTransId="{94D42FCD-46CA-4029-AB98-34378E553A7D}"/>
    <dgm:cxn modelId="{CED6283F-F303-4784-BE5F-3502A2CBFB15}" srcId="{110C275C-594C-44E6-B72A-62D339737612}" destId="{51AADD01-A8D9-40FC-835D-B2FA0DA2369C}" srcOrd="2" destOrd="0" parTransId="{2E588C01-B093-4818-BE55-F302A174741A}" sibTransId="{FD55C2D1-DB73-437F-A89B-539C2F5A8CC3}"/>
    <dgm:cxn modelId="{A39B53A3-FA02-4473-9CBA-34B78BD7A79B}" type="presOf" srcId="{E80A9F59-4AD9-49F2-AA5C-44E38037BDBE}" destId="{3490CE68-8E03-46CA-8069-0E0A6A4903DF}" srcOrd="0" destOrd="0" presId="urn:microsoft.com/office/officeart/2005/8/layout/chevron2"/>
    <dgm:cxn modelId="{CBDA5602-EAD7-4225-88F1-4441FBB68FC8}" srcId="{812564D7-ED77-4D4F-BE3B-1C0D3D8A2670}" destId="{0A6E4F70-08D4-47A2-BD8D-83CB6D1211F5}" srcOrd="0" destOrd="0" parTransId="{67A63E47-776B-4EAE-BB3C-95CE201A1729}" sibTransId="{380B3657-43F7-41C4-8551-8DA1D20BA2B6}"/>
    <dgm:cxn modelId="{E8B5BAE6-A228-49A3-8A47-FD3279E8758C}" srcId="{110C275C-594C-44E6-B72A-62D339737612}" destId="{EF538E38-37FE-4305-89C9-27EC1E906A68}" srcOrd="0" destOrd="0" parTransId="{93C4B4A7-5C3F-405A-A095-700F30041ECD}" sibTransId="{C6157948-0B3D-44FB-B758-FD314BC66D8C}"/>
    <dgm:cxn modelId="{42800210-67DE-41B0-892A-4748AEAC0105}" type="presParOf" srcId="{A7933275-9075-496F-9F30-CEBE78F82026}" destId="{A35F81E3-977D-4B94-BB58-1F3E450547BE}" srcOrd="0" destOrd="0" presId="urn:microsoft.com/office/officeart/2005/8/layout/chevron2"/>
    <dgm:cxn modelId="{AFD0A648-0DED-4075-8A49-D739E411EF1E}" type="presParOf" srcId="{A35F81E3-977D-4B94-BB58-1F3E450547BE}" destId="{1449E40A-5D09-40A3-9636-67D95BA3D45A}" srcOrd="0" destOrd="0" presId="urn:microsoft.com/office/officeart/2005/8/layout/chevron2"/>
    <dgm:cxn modelId="{D8BA5CE9-A49E-47EB-8ED1-12EC4692206A}" type="presParOf" srcId="{A35F81E3-977D-4B94-BB58-1F3E450547BE}" destId="{4066595B-4ECF-452F-A40B-132A8D09A8E8}" srcOrd="1" destOrd="0" presId="urn:microsoft.com/office/officeart/2005/8/layout/chevron2"/>
    <dgm:cxn modelId="{34401AD4-1D19-4701-938C-98EB88B561DC}" type="presParOf" srcId="{A7933275-9075-496F-9F30-CEBE78F82026}" destId="{BE2DBCE4-AB43-495D-B87A-A2CB2B42AA62}" srcOrd="1" destOrd="0" presId="urn:microsoft.com/office/officeart/2005/8/layout/chevron2"/>
    <dgm:cxn modelId="{3B214CBE-394D-43CC-B58F-B4FF3748A31E}" type="presParOf" srcId="{A7933275-9075-496F-9F30-CEBE78F82026}" destId="{D06224F1-BB1F-4901-B753-03C7306ACA83}" srcOrd="2" destOrd="0" presId="urn:microsoft.com/office/officeart/2005/8/layout/chevron2"/>
    <dgm:cxn modelId="{EC3E2107-A66E-4B77-80E7-38870DFC636B}" type="presParOf" srcId="{D06224F1-BB1F-4901-B753-03C7306ACA83}" destId="{B3DF34FC-5997-4B8D-854C-78C05D575CD6}" srcOrd="0" destOrd="0" presId="urn:microsoft.com/office/officeart/2005/8/layout/chevron2"/>
    <dgm:cxn modelId="{FFD4424D-3CFB-42A6-B868-1F83092E605A}" type="presParOf" srcId="{D06224F1-BB1F-4901-B753-03C7306ACA83}" destId="{009FE5A2-FB56-4FFE-B278-1F1AAFBCCCA7}" srcOrd="1" destOrd="0" presId="urn:microsoft.com/office/officeart/2005/8/layout/chevron2"/>
    <dgm:cxn modelId="{8F87F763-0888-469C-9D2D-3CCA04097965}" type="presParOf" srcId="{A7933275-9075-496F-9F30-CEBE78F82026}" destId="{CDE11079-7D8A-4390-8074-E7A1EF07CBDE}" srcOrd="3" destOrd="0" presId="urn:microsoft.com/office/officeart/2005/8/layout/chevron2"/>
    <dgm:cxn modelId="{8A56E523-A552-4540-8EC3-99499E757B1B}" type="presParOf" srcId="{A7933275-9075-496F-9F30-CEBE78F82026}" destId="{3F2A5B4C-F809-4AF8-9DCE-8F77A8CA6E84}" srcOrd="4" destOrd="0" presId="urn:microsoft.com/office/officeart/2005/8/layout/chevron2"/>
    <dgm:cxn modelId="{B5982B22-9E26-4FE8-9704-DE363BAA3EEA}" type="presParOf" srcId="{3F2A5B4C-F809-4AF8-9DCE-8F77A8CA6E84}" destId="{D65919CB-4114-4DC4-B19F-0DE7F6BE9C06}" srcOrd="0" destOrd="0" presId="urn:microsoft.com/office/officeart/2005/8/layout/chevron2"/>
    <dgm:cxn modelId="{A2DC18AA-7927-4026-B9C6-6D10583590C0}" type="presParOf" srcId="{3F2A5B4C-F809-4AF8-9DCE-8F77A8CA6E84}" destId="{3490CE68-8E03-46CA-8069-0E0A6A4903DF}" srcOrd="1" destOrd="0" presId="urn:microsoft.com/office/officeart/2005/8/layout/chevron2"/>
    <dgm:cxn modelId="{81B98FB4-13D2-4ABC-BD62-0446DEAF3840}" type="presParOf" srcId="{A7933275-9075-496F-9F30-CEBE78F82026}" destId="{371FEDD5-C84F-4312-8609-DDB4F5C81FF2}" srcOrd="5" destOrd="0" presId="urn:microsoft.com/office/officeart/2005/8/layout/chevron2"/>
    <dgm:cxn modelId="{FA3F53A7-6845-435D-B52F-B29DD31AE8C9}" type="presParOf" srcId="{A7933275-9075-496F-9F30-CEBE78F82026}" destId="{29D2744F-168F-4DBD-BAC1-C1EDB5F8C8F9}" srcOrd="6" destOrd="0" presId="urn:microsoft.com/office/officeart/2005/8/layout/chevron2"/>
    <dgm:cxn modelId="{62AB52F6-B048-4E22-8679-56F4D296E148}" type="presParOf" srcId="{29D2744F-168F-4DBD-BAC1-C1EDB5F8C8F9}" destId="{BA176CFA-166F-40F3-92AC-19A7620F6755}" srcOrd="0" destOrd="0" presId="urn:microsoft.com/office/officeart/2005/8/layout/chevron2"/>
    <dgm:cxn modelId="{54BB1AFA-885A-452C-B684-7B9E8C6D1CFB}" type="presParOf" srcId="{29D2744F-168F-4DBD-BAC1-C1EDB5F8C8F9}" destId="{D1EFA77D-FB64-4826-A2D2-575AA6D37216}" srcOrd="1" destOrd="0" presId="urn:microsoft.com/office/officeart/2005/8/layout/chevron2"/>
    <dgm:cxn modelId="{5B9A8C80-1819-46C3-AB0F-3444211F2257}" type="presParOf" srcId="{A7933275-9075-496F-9F30-CEBE78F82026}" destId="{3F8288B6-02AA-49E9-8D15-52DA4DA1570B}" srcOrd="7" destOrd="0" presId="urn:microsoft.com/office/officeart/2005/8/layout/chevron2"/>
    <dgm:cxn modelId="{841624F2-3F7D-4935-9445-5059E0C4E215}" type="presParOf" srcId="{A7933275-9075-496F-9F30-CEBE78F82026}" destId="{429E2BEF-3FA8-4301-B336-5654713376F0}" srcOrd="8" destOrd="0" presId="urn:microsoft.com/office/officeart/2005/8/layout/chevron2"/>
    <dgm:cxn modelId="{7E792150-5FA6-4E12-B6D0-3118331D116A}" type="presParOf" srcId="{429E2BEF-3FA8-4301-B336-5654713376F0}" destId="{CC277FB6-520E-4BCE-8E0A-52F73F473531}" srcOrd="0" destOrd="0" presId="urn:microsoft.com/office/officeart/2005/8/layout/chevron2"/>
    <dgm:cxn modelId="{1FF3925E-BF7E-48D2-AB37-614739DF8667}" type="presParOf" srcId="{429E2BEF-3FA8-4301-B336-5654713376F0}" destId="{48BEA084-4C59-4264-9D1F-7F86995681EB}" srcOrd="1" destOrd="0" presId="urn:microsoft.com/office/officeart/2005/8/layout/chevron2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8C3611-BF13-42F3-B876-445C63C164D8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EG"/>
        </a:p>
      </dgm:t>
    </dgm:pt>
    <dgm:pt modelId="{05354CD5-4DA5-4290-8694-DA8D32A741F0}">
      <dgm:prSet phldrT="[نص]"/>
      <dgm:spPr/>
      <dgm:t>
        <a:bodyPr/>
        <a:lstStyle/>
        <a:p>
          <a:pPr rtl="1"/>
          <a:r>
            <a:rPr lang="en-US" b="1" i="1" smtClean="0"/>
            <a:t>The basic layout types</a:t>
          </a:r>
          <a:endParaRPr lang="ar-EG" dirty="0"/>
        </a:p>
      </dgm:t>
    </dgm:pt>
    <dgm:pt modelId="{11EDAEAC-A2DE-4B6B-8E39-5741E1B6EE3F}" type="parTrans" cxnId="{85DEB93F-E5C7-4CCB-90F6-5E45A03ADD5E}">
      <dgm:prSet/>
      <dgm:spPr/>
      <dgm:t>
        <a:bodyPr/>
        <a:lstStyle/>
        <a:p>
          <a:pPr rtl="1"/>
          <a:endParaRPr lang="ar-EG"/>
        </a:p>
      </dgm:t>
    </dgm:pt>
    <dgm:pt modelId="{C85C6955-CAFC-46AA-8F89-BFD8900BC33D}" type="sibTrans" cxnId="{85DEB93F-E5C7-4CCB-90F6-5E45A03ADD5E}">
      <dgm:prSet/>
      <dgm:spPr/>
      <dgm:t>
        <a:bodyPr/>
        <a:lstStyle/>
        <a:p>
          <a:pPr rtl="1"/>
          <a:endParaRPr lang="ar-EG"/>
        </a:p>
      </dgm:t>
    </dgm:pt>
    <dgm:pt modelId="{98CB7B2D-795D-4D00-B0A2-3ACBC6E60478}">
      <dgm:prSet phldrT="[نص]"/>
      <dgm:spPr/>
      <dgm:t>
        <a:bodyPr/>
        <a:lstStyle/>
        <a:p>
          <a:pPr rtl="1"/>
          <a:r>
            <a:rPr lang="en-US" b="1" dirty="0" smtClean="0">
              <a:solidFill>
                <a:schemeClr val="bg1"/>
              </a:solidFill>
            </a:rPr>
            <a:t>Fixed position layout</a:t>
          </a:r>
          <a:endParaRPr lang="ar-EG" dirty="0">
            <a:solidFill>
              <a:schemeClr val="bg1"/>
            </a:solidFill>
          </a:endParaRPr>
        </a:p>
      </dgm:t>
    </dgm:pt>
    <dgm:pt modelId="{78D10F7B-F810-4939-A753-060B220341B6}" type="parTrans" cxnId="{83BB900F-E196-4692-B72E-1BD3D43869C5}">
      <dgm:prSet/>
      <dgm:spPr/>
      <dgm:t>
        <a:bodyPr/>
        <a:lstStyle/>
        <a:p>
          <a:pPr rtl="1"/>
          <a:endParaRPr lang="ar-EG"/>
        </a:p>
      </dgm:t>
    </dgm:pt>
    <dgm:pt modelId="{B3CA0738-055A-40AB-9D19-C2C752BD1692}" type="sibTrans" cxnId="{83BB900F-E196-4692-B72E-1BD3D43869C5}">
      <dgm:prSet/>
      <dgm:spPr/>
      <dgm:t>
        <a:bodyPr/>
        <a:lstStyle/>
        <a:p>
          <a:pPr rtl="1"/>
          <a:endParaRPr lang="ar-EG"/>
        </a:p>
      </dgm:t>
    </dgm:pt>
    <dgm:pt modelId="{4FC4CC38-1388-42B8-887A-8F0D70066517}">
      <dgm:prSet phldrT="[نص]" custT="1"/>
      <dgm:spPr/>
      <dgm:t>
        <a:bodyPr/>
        <a:lstStyle/>
        <a:p>
          <a:pPr rtl="1"/>
          <a:r>
            <a:rPr lang="en-US" sz="3200" b="1" dirty="0" smtClean="0">
              <a:solidFill>
                <a:schemeClr val="bg1"/>
              </a:solidFill>
            </a:rPr>
            <a:t>Cell layout</a:t>
          </a:r>
          <a:endParaRPr lang="ar-EG" sz="3200" b="1" dirty="0">
            <a:solidFill>
              <a:schemeClr val="bg1"/>
            </a:solidFill>
          </a:endParaRPr>
        </a:p>
      </dgm:t>
    </dgm:pt>
    <dgm:pt modelId="{D6F498C9-5F88-49F3-9DB5-1C882897D2B8}" type="parTrans" cxnId="{DAD53F55-3BC2-4590-B71C-2996A29713C3}">
      <dgm:prSet/>
      <dgm:spPr/>
      <dgm:t>
        <a:bodyPr/>
        <a:lstStyle/>
        <a:p>
          <a:pPr rtl="1"/>
          <a:endParaRPr lang="ar-EG"/>
        </a:p>
      </dgm:t>
    </dgm:pt>
    <dgm:pt modelId="{D0E18BD8-2B0D-4032-BF3A-4623303800B8}" type="sibTrans" cxnId="{DAD53F55-3BC2-4590-B71C-2996A29713C3}">
      <dgm:prSet/>
      <dgm:spPr/>
      <dgm:t>
        <a:bodyPr/>
        <a:lstStyle/>
        <a:p>
          <a:pPr rtl="1"/>
          <a:endParaRPr lang="ar-EG"/>
        </a:p>
      </dgm:t>
    </dgm:pt>
    <dgm:pt modelId="{232D588F-E900-49AD-9D10-6BD565D98A6E}">
      <dgm:prSet phldrT="[نص]" custT="1"/>
      <dgm:spPr/>
      <dgm:t>
        <a:bodyPr/>
        <a:lstStyle/>
        <a:p>
          <a:pPr rtl="1"/>
          <a:r>
            <a:rPr lang="en-US" sz="3200" b="1" dirty="0" smtClean="0">
              <a:solidFill>
                <a:schemeClr val="bg1"/>
              </a:solidFill>
            </a:rPr>
            <a:t>Function layout</a:t>
          </a:r>
          <a:endParaRPr lang="ar-EG" sz="3200" b="1" dirty="0">
            <a:solidFill>
              <a:schemeClr val="bg1"/>
            </a:solidFill>
          </a:endParaRPr>
        </a:p>
      </dgm:t>
    </dgm:pt>
    <dgm:pt modelId="{FDE3ED94-182B-441C-A8C4-58A961926DB0}" type="parTrans" cxnId="{F2CA58C6-840B-4D57-897C-09DB10168ABF}">
      <dgm:prSet/>
      <dgm:spPr/>
      <dgm:t>
        <a:bodyPr/>
        <a:lstStyle/>
        <a:p>
          <a:pPr rtl="1"/>
          <a:endParaRPr lang="ar-EG"/>
        </a:p>
      </dgm:t>
    </dgm:pt>
    <dgm:pt modelId="{66CEA58D-9666-47C2-9EF1-C031B99CC169}" type="sibTrans" cxnId="{F2CA58C6-840B-4D57-897C-09DB10168ABF}">
      <dgm:prSet/>
      <dgm:spPr/>
      <dgm:t>
        <a:bodyPr/>
        <a:lstStyle/>
        <a:p>
          <a:pPr rtl="1"/>
          <a:endParaRPr lang="ar-EG"/>
        </a:p>
      </dgm:t>
    </dgm:pt>
    <dgm:pt modelId="{05157DF9-1E90-4A76-A35E-A2B748A62D5F}">
      <dgm:prSet phldrT="[نص]"/>
      <dgm:spPr/>
      <dgm:t>
        <a:bodyPr/>
        <a:lstStyle/>
        <a:p>
          <a:pPr rtl="1"/>
          <a:r>
            <a:rPr lang="en-US" b="1" dirty="0" smtClean="0">
              <a:solidFill>
                <a:schemeClr val="bg1"/>
              </a:solidFill>
            </a:rPr>
            <a:t>Process</a:t>
          </a:r>
          <a:r>
            <a:rPr lang="en-US" b="1" dirty="0" smtClean="0"/>
            <a:t> </a:t>
          </a:r>
          <a:r>
            <a:rPr lang="en-US" b="1" dirty="0" smtClean="0">
              <a:solidFill>
                <a:schemeClr val="bg1"/>
              </a:solidFill>
            </a:rPr>
            <a:t>layout</a:t>
          </a:r>
          <a:endParaRPr lang="ar-EG" dirty="0">
            <a:solidFill>
              <a:schemeClr val="bg1"/>
            </a:solidFill>
          </a:endParaRPr>
        </a:p>
      </dgm:t>
    </dgm:pt>
    <dgm:pt modelId="{2249F59B-C07D-4204-9548-A2CBB7A3FC72}" type="parTrans" cxnId="{1B6CC0B5-1B07-44DA-9B60-268EB106953D}">
      <dgm:prSet/>
      <dgm:spPr/>
      <dgm:t>
        <a:bodyPr/>
        <a:lstStyle/>
        <a:p>
          <a:pPr rtl="1"/>
          <a:endParaRPr lang="ar-EG"/>
        </a:p>
      </dgm:t>
    </dgm:pt>
    <dgm:pt modelId="{C9D9D1C6-2684-4686-9602-E960FB4A185E}" type="sibTrans" cxnId="{1B6CC0B5-1B07-44DA-9B60-268EB106953D}">
      <dgm:prSet/>
      <dgm:spPr/>
      <dgm:t>
        <a:bodyPr/>
        <a:lstStyle/>
        <a:p>
          <a:pPr rtl="1"/>
          <a:endParaRPr lang="ar-EG"/>
        </a:p>
      </dgm:t>
    </dgm:pt>
    <dgm:pt modelId="{70B27540-363B-4B42-8A55-C604F563601C}" type="pres">
      <dgm:prSet presAssocID="{378C3611-BF13-42F3-B876-445C63C164D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58513D17-7160-44F8-896C-6946677E5C3F}" type="pres">
      <dgm:prSet presAssocID="{05354CD5-4DA5-4290-8694-DA8D32A741F0}" presName="centerShape" presStyleLbl="node0" presStyleIdx="0" presStyleCnt="1"/>
      <dgm:spPr/>
      <dgm:t>
        <a:bodyPr/>
        <a:lstStyle/>
        <a:p>
          <a:pPr rtl="1"/>
          <a:endParaRPr lang="ar-EG"/>
        </a:p>
      </dgm:t>
    </dgm:pt>
    <dgm:pt modelId="{FA0673CF-7CFB-4A99-9111-F305D520FC4D}" type="pres">
      <dgm:prSet presAssocID="{05157DF9-1E90-4A76-A35E-A2B748A62D5F}" presName="node" presStyleLbl="node1" presStyleIdx="0" presStyleCnt="4" custRadScaleRad="103337" custRadScaleInc="-260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327603A7-0B15-49A0-B71E-907451330DDF}" type="pres">
      <dgm:prSet presAssocID="{05157DF9-1E90-4A76-A35E-A2B748A62D5F}" presName="dummy" presStyleCnt="0"/>
      <dgm:spPr/>
      <dgm:t>
        <a:bodyPr/>
        <a:lstStyle/>
        <a:p>
          <a:pPr rtl="1"/>
          <a:endParaRPr lang="ar-SA"/>
        </a:p>
      </dgm:t>
    </dgm:pt>
    <dgm:pt modelId="{049136A4-8A31-4786-9E61-4D2EC2E7189B}" type="pres">
      <dgm:prSet presAssocID="{C9D9D1C6-2684-4686-9602-E960FB4A185E}" presName="sibTrans" presStyleLbl="sibTrans2D1" presStyleIdx="0" presStyleCnt="4"/>
      <dgm:spPr/>
      <dgm:t>
        <a:bodyPr/>
        <a:lstStyle/>
        <a:p>
          <a:pPr rtl="1"/>
          <a:endParaRPr lang="ar-EG"/>
        </a:p>
      </dgm:t>
    </dgm:pt>
    <dgm:pt modelId="{175746DF-E3A2-4499-859F-27B16330B886}" type="pres">
      <dgm:prSet presAssocID="{98CB7B2D-795D-4D00-B0A2-3ACBC6E6047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19AA8715-A05A-4E60-B56A-0E12E097B84B}" type="pres">
      <dgm:prSet presAssocID="{98CB7B2D-795D-4D00-B0A2-3ACBC6E60478}" presName="dummy" presStyleCnt="0"/>
      <dgm:spPr/>
      <dgm:t>
        <a:bodyPr/>
        <a:lstStyle/>
        <a:p>
          <a:pPr rtl="1"/>
          <a:endParaRPr lang="ar-SA"/>
        </a:p>
      </dgm:t>
    </dgm:pt>
    <dgm:pt modelId="{DCC5176E-19B5-4318-849A-85BC91319E9C}" type="pres">
      <dgm:prSet presAssocID="{B3CA0738-055A-40AB-9D19-C2C752BD1692}" presName="sibTrans" presStyleLbl="sibTrans2D1" presStyleIdx="1" presStyleCnt="4"/>
      <dgm:spPr/>
      <dgm:t>
        <a:bodyPr/>
        <a:lstStyle/>
        <a:p>
          <a:pPr rtl="1"/>
          <a:endParaRPr lang="ar-EG"/>
        </a:p>
      </dgm:t>
    </dgm:pt>
    <dgm:pt modelId="{EF7666CD-C61A-4D10-B05C-6C985BC5411E}" type="pres">
      <dgm:prSet presAssocID="{4FC4CC38-1388-42B8-887A-8F0D70066517}" presName="node" presStyleLbl="node1" presStyleIdx="2" presStyleCnt="4" custRadScaleRad="104026" custRadScaleInc="9345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ED0E5898-C898-492C-BE09-87DE95DCC537}" type="pres">
      <dgm:prSet presAssocID="{4FC4CC38-1388-42B8-887A-8F0D70066517}" presName="dummy" presStyleCnt="0"/>
      <dgm:spPr/>
      <dgm:t>
        <a:bodyPr/>
        <a:lstStyle/>
        <a:p>
          <a:pPr rtl="1"/>
          <a:endParaRPr lang="ar-SA"/>
        </a:p>
      </dgm:t>
    </dgm:pt>
    <dgm:pt modelId="{8834F4CC-B81A-4ACB-AA2B-05E49D373BA2}" type="pres">
      <dgm:prSet presAssocID="{D0E18BD8-2B0D-4032-BF3A-4623303800B8}" presName="sibTrans" presStyleLbl="sibTrans2D1" presStyleIdx="2" presStyleCnt="4"/>
      <dgm:spPr/>
      <dgm:t>
        <a:bodyPr/>
        <a:lstStyle/>
        <a:p>
          <a:pPr rtl="1"/>
          <a:endParaRPr lang="ar-EG"/>
        </a:p>
      </dgm:t>
    </dgm:pt>
    <dgm:pt modelId="{C5A9EEDA-7F82-4CA2-9C0D-B23B78196C07}" type="pres">
      <dgm:prSet presAssocID="{232D588F-E900-49AD-9D10-6BD565D98A6E}" presName="node" presStyleLbl="node1" presStyleIdx="3" presStyleCnt="4" custRadScaleRad="102323" custRadScaleInc="3401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94A1CACF-3DAB-402E-B76D-C9DAF3E34349}" type="pres">
      <dgm:prSet presAssocID="{232D588F-E900-49AD-9D10-6BD565D98A6E}" presName="dummy" presStyleCnt="0"/>
      <dgm:spPr/>
      <dgm:t>
        <a:bodyPr/>
        <a:lstStyle/>
        <a:p>
          <a:pPr rtl="1"/>
          <a:endParaRPr lang="ar-SA"/>
        </a:p>
      </dgm:t>
    </dgm:pt>
    <dgm:pt modelId="{0C240424-5864-45D8-ACD2-D1E0E623399B}" type="pres">
      <dgm:prSet presAssocID="{66CEA58D-9666-47C2-9EF1-C031B99CC169}" presName="sibTrans" presStyleLbl="sibTrans2D1" presStyleIdx="3" presStyleCnt="4"/>
      <dgm:spPr/>
      <dgm:t>
        <a:bodyPr/>
        <a:lstStyle/>
        <a:p>
          <a:pPr rtl="1"/>
          <a:endParaRPr lang="ar-EG"/>
        </a:p>
      </dgm:t>
    </dgm:pt>
  </dgm:ptLst>
  <dgm:cxnLst>
    <dgm:cxn modelId="{DAD53F55-3BC2-4590-B71C-2996A29713C3}" srcId="{05354CD5-4DA5-4290-8694-DA8D32A741F0}" destId="{4FC4CC38-1388-42B8-887A-8F0D70066517}" srcOrd="2" destOrd="0" parTransId="{D6F498C9-5F88-49F3-9DB5-1C882897D2B8}" sibTransId="{D0E18BD8-2B0D-4032-BF3A-4623303800B8}"/>
    <dgm:cxn modelId="{85DEB93F-E5C7-4CCB-90F6-5E45A03ADD5E}" srcId="{378C3611-BF13-42F3-B876-445C63C164D8}" destId="{05354CD5-4DA5-4290-8694-DA8D32A741F0}" srcOrd="0" destOrd="0" parTransId="{11EDAEAC-A2DE-4B6B-8E39-5741E1B6EE3F}" sibTransId="{C85C6955-CAFC-46AA-8F89-BFD8900BC33D}"/>
    <dgm:cxn modelId="{E8EE3530-3370-41DA-B3EB-EAF99680FDBF}" type="presOf" srcId="{66CEA58D-9666-47C2-9EF1-C031B99CC169}" destId="{0C240424-5864-45D8-ACD2-D1E0E623399B}" srcOrd="0" destOrd="0" presId="urn:microsoft.com/office/officeart/2005/8/layout/radial6"/>
    <dgm:cxn modelId="{7F376E6B-5FCA-4013-8E85-BE140C36C123}" type="presOf" srcId="{05354CD5-4DA5-4290-8694-DA8D32A741F0}" destId="{58513D17-7160-44F8-896C-6946677E5C3F}" srcOrd="0" destOrd="0" presId="urn:microsoft.com/office/officeart/2005/8/layout/radial6"/>
    <dgm:cxn modelId="{29084804-0197-4BEB-AD55-DDAAF5ABEED3}" type="presOf" srcId="{C9D9D1C6-2684-4686-9602-E960FB4A185E}" destId="{049136A4-8A31-4786-9E61-4D2EC2E7189B}" srcOrd="0" destOrd="0" presId="urn:microsoft.com/office/officeart/2005/8/layout/radial6"/>
    <dgm:cxn modelId="{1B6CC0B5-1B07-44DA-9B60-268EB106953D}" srcId="{05354CD5-4DA5-4290-8694-DA8D32A741F0}" destId="{05157DF9-1E90-4A76-A35E-A2B748A62D5F}" srcOrd="0" destOrd="0" parTransId="{2249F59B-C07D-4204-9548-A2CBB7A3FC72}" sibTransId="{C9D9D1C6-2684-4686-9602-E960FB4A185E}"/>
    <dgm:cxn modelId="{D2AB21FC-8638-459E-8285-E61602A6605B}" type="presOf" srcId="{4FC4CC38-1388-42B8-887A-8F0D70066517}" destId="{EF7666CD-C61A-4D10-B05C-6C985BC5411E}" srcOrd="0" destOrd="0" presId="urn:microsoft.com/office/officeart/2005/8/layout/radial6"/>
    <dgm:cxn modelId="{C4BD3243-25F8-46D2-91D6-6D2683C58085}" type="presOf" srcId="{05157DF9-1E90-4A76-A35E-A2B748A62D5F}" destId="{FA0673CF-7CFB-4A99-9111-F305D520FC4D}" srcOrd="0" destOrd="0" presId="urn:microsoft.com/office/officeart/2005/8/layout/radial6"/>
    <dgm:cxn modelId="{F2CA58C6-840B-4D57-897C-09DB10168ABF}" srcId="{05354CD5-4DA5-4290-8694-DA8D32A741F0}" destId="{232D588F-E900-49AD-9D10-6BD565D98A6E}" srcOrd="3" destOrd="0" parTransId="{FDE3ED94-182B-441C-A8C4-58A961926DB0}" sibTransId="{66CEA58D-9666-47C2-9EF1-C031B99CC169}"/>
    <dgm:cxn modelId="{BBDF037B-DC92-4A1C-A2A8-E65A69683923}" type="presOf" srcId="{D0E18BD8-2B0D-4032-BF3A-4623303800B8}" destId="{8834F4CC-B81A-4ACB-AA2B-05E49D373BA2}" srcOrd="0" destOrd="0" presId="urn:microsoft.com/office/officeart/2005/8/layout/radial6"/>
    <dgm:cxn modelId="{83BB900F-E196-4692-B72E-1BD3D43869C5}" srcId="{05354CD5-4DA5-4290-8694-DA8D32A741F0}" destId="{98CB7B2D-795D-4D00-B0A2-3ACBC6E60478}" srcOrd="1" destOrd="0" parTransId="{78D10F7B-F810-4939-A753-060B220341B6}" sibTransId="{B3CA0738-055A-40AB-9D19-C2C752BD1692}"/>
    <dgm:cxn modelId="{2EFA1406-7473-48F4-8BAF-362A79BA112D}" type="presOf" srcId="{98CB7B2D-795D-4D00-B0A2-3ACBC6E60478}" destId="{175746DF-E3A2-4499-859F-27B16330B886}" srcOrd="0" destOrd="0" presId="urn:microsoft.com/office/officeart/2005/8/layout/radial6"/>
    <dgm:cxn modelId="{48B4D8F6-3909-46E7-8404-D4344278AA44}" type="presOf" srcId="{B3CA0738-055A-40AB-9D19-C2C752BD1692}" destId="{DCC5176E-19B5-4318-849A-85BC91319E9C}" srcOrd="0" destOrd="0" presId="urn:microsoft.com/office/officeart/2005/8/layout/radial6"/>
    <dgm:cxn modelId="{BEBA10FB-DC0C-4100-8587-D07F3457A169}" type="presOf" srcId="{378C3611-BF13-42F3-B876-445C63C164D8}" destId="{70B27540-363B-4B42-8A55-C604F563601C}" srcOrd="0" destOrd="0" presId="urn:microsoft.com/office/officeart/2005/8/layout/radial6"/>
    <dgm:cxn modelId="{94FBF679-4DA7-4D06-A54F-3E996D36C66F}" type="presOf" srcId="{232D588F-E900-49AD-9D10-6BD565D98A6E}" destId="{C5A9EEDA-7F82-4CA2-9C0D-B23B78196C07}" srcOrd="0" destOrd="0" presId="urn:microsoft.com/office/officeart/2005/8/layout/radial6"/>
    <dgm:cxn modelId="{3387AC6D-7974-4E99-A2DC-5BFAD76B59E6}" type="presParOf" srcId="{70B27540-363B-4B42-8A55-C604F563601C}" destId="{58513D17-7160-44F8-896C-6946677E5C3F}" srcOrd="0" destOrd="0" presId="urn:microsoft.com/office/officeart/2005/8/layout/radial6"/>
    <dgm:cxn modelId="{9D8C9897-5840-4552-9BDE-5EFB789EF0C5}" type="presParOf" srcId="{70B27540-363B-4B42-8A55-C604F563601C}" destId="{FA0673CF-7CFB-4A99-9111-F305D520FC4D}" srcOrd="1" destOrd="0" presId="urn:microsoft.com/office/officeart/2005/8/layout/radial6"/>
    <dgm:cxn modelId="{C24DD608-4575-4345-9DE2-BADA6CF4AEEB}" type="presParOf" srcId="{70B27540-363B-4B42-8A55-C604F563601C}" destId="{327603A7-0B15-49A0-B71E-907451330DDF}" srcOrd="2" destOrd="0" presId="urn:microsoft.com/office/officeart/2005/8/layout/radial6"/>
    <dgm:cxn modelId="{7A3200DD-E150-4FBE-AF69-3805F1D00D19}" type="presParOf" srcId="{70B27540-363B-4B42-8A55-C604F563601C}" destId="{049136A4-8A31-4786-9E61-4D2EC2E7189B}" srcOrd="3" destOrd="0" presId="urn:microsoft.com/office/officeart/2005/8/layout/radial6"/>
    <dgm:cxn modelId="{345823DF-CAF2-4CC6-A03A-25918F124D54}" type="presParOf" srcId="{70B27540-363B-4B42-8A55-C604F563601C}" destId="{175746DF-E3A2-4499-859F-27B16330B886}" srcOrd="4" destOrd="0" presId="urn:microsoft.com/office/officeart/2005/8/layout/radial6"/>
    <dgm:cxn modelId="{FFA4EEE7-5CD3-411E-BB9B-DC431964074D}" type="presParOf" srcId="{70B27540-363B-4B42-8A55-C604F563601C}" destId="{19AA8715-A05A-4E60-B56A-0E12E097B84B}" srcOrd="5" destOrd="0" presId="urn:microsoft.com/office/officeart/2005/8/layout/radial6"/>
    <dgm:cxn modelId="{A4860521-BC34-4DA4-82D5-0B711647CFD6}" type="presParOf" srcId="{70B27540-363B-4B42-8A55-C604F563601C}" destId="{DCC5176E-19B5-4318-849A-85BC91319E9C}" srcOrd="6" destOrd="0" presId="urn:microsoft.com/office/officeart/2005/8/layout/radial6"/>
    <dgm:cxn modelId="{BF03214E-B8CB-4673-B49F-CEE642E3BC20}" type="presParOf" srcId="{70B27540-363B-4B42-8A55-C604F563601C}" destId="{EF7666CD-C61A-4D10-B05C-6C985BC5411E}" srcOrd="7" destOrd="0" presId="urn:microsoft.com/office/officeart/2005/8/layout/radial6"/>
    <dgm:cxn modelId="{E8AFB39F-0A75-4D6A-BF52-6BD69CA93297}" type="presParOf" srcId="{70B27540-363B-4B42-8A55-C604F563601C}" destId="{ED0E5898-C898-492C-BE09-87DE95DCC537}" srcOrd="8" destOrd="0" presId="urn:microsoft.com/office/officeart/2005/8/layout/radial6"/>
    <dgm:cxn modelId="{AFE27852-0E58-497A-8E58-AE1EF93A305C}" type="presParOf" srcId="{70B27540-363B-4B42-8A55-C604F563601C}" destId="{8834F4CC-B81A-4ACB-AA2B-05E49D373BA2}" srcOrd="9" destOrd="0" presId="urn:microsoft.com/office/officeart/2005/8/layout/radial6"/>
    <dgm:cxn modelId="{E52124D1-A0DE-4BFE-8CB7-6D70652E5C2E}" type="presParOf" srcId="{70B27540-363B-4B42-8A55-C604F563601C}" destId="{C5A9EEDA-7F82-4CA2-9C0D-B23B78196C07}" srcOrd="10" destOrd="0" presId="urn:microsoft.com/office/officeart/2005/8/layout/radial6"/>
    <dgm:cxn modelId="{7F6D488D-DE63-45EE-9D71-6E18E897A526}" type="presParOf" srcId="{70B27540-363B-4B42-8A55-C604F563601C}" destId="{94A1CACF-3DAB-402E-B76D-C9DAF3E34349}" srcOrd="11" destOrd="0" presId="urn:microsoft.com/office/officeart/2005/8/layout/radial6"/>
    <dgm:cxn modelId="{C93C2F72-DD02-40F8-9A7C-672816762AAE}" type="presParOf" srcId="{70B27540-363B-4B42-8A55-C604F563601C}" destId="{0C240424-5864-45D8-ACD2-D1E0E623399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FFEB52-5B30-4337-95F4-A39D466A0045}" type="doc">
      <dgm:prSet loTypeId="urn:microsoft.com/office/officeart/2005/8/layout/funnel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EG"/>
        </a:p>
      </dgm:t>
    </dgm:pt>
    <dgm:pt modelId="{8CDA1ED7-E5D6-4C34-B993-252DCCFFF2FC}">
      <dgm:prSet phldrT="[نص]"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EG" dirty="0" smtClean="0"/>
            <a:t>   </a:t>
          </a:r>
          <a:r>
            <a:rPr lang="en-US" b="1" dirty="0" smtClean="0">
              <a:solidFill>
                <a:schemeClr val="bg1"/>
              </a:solidFill>
            </a:rPr>
            <a:t>volume and cost </a:t>
          </a:r>
          <a:endParaRPr lang="ar-EG" b="1" dirty="0">
            <a:solidFill>
              <a:schemeClr val="bg1"/>
            </a:solidFill>
          </a:endParaRPr>
        </a:p>
      </dgm:t>
    </dgm:pt>
    <dgm:pt modelId="{21D9277F-5FC8-489A-88AF-7C54790E0FEB}" type="parTrans" cxnId="{7243439C-2250-4E94-9951-4369BEB1479F}">
      <dgm:prSet/>
      <dgm:spPr/>
      <dgm:t>
        <a:bodyPr/>
        <a:lstStyle/>
        <a:p>
          <a:pPr rtl="1"/>
          <a:endParaRPr lang="ar-EG"/>
        </a:p>
      </dgm:t>
    </dgm:pt>
    <dgm:pt modelId="{4342A556-AF3C-4202-98EB-03CE611706F3}" type="sibTrans" cxnId="{7243439C-2250-4E94-9951-4369BEB1479F}">
      <dgm:prSet/>
      <dgm:spPr/>
      <dgm:t>
        <a:bodyPr/>
        <a:lstStyle/>
        <a:p>
          <a:pPr rtl="1"/>
          <a:endParaRPr lang="ar-EG"/>
        </a:p>
      </dgm:t>
    </dgm:pt>
    <dgm:pt modelId="{44304105-68F8-41D6-82EA-8E1AAF0FB663}">
      <dgm:prSet phldrT="[نص]"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en-US" b="1" dirty="0" smtClean="0">
              <a:solidFill>
                <a:schemeClr val="bg1"/>
              </a:solidFill>
            </a:rPr>
            <a:t>The volume–variety</a:t>
          </a:r>
          <a:endParaRPr lang="ar-EG" b="1" dirty="0">
            <a:solidFill>
              <a:schemeClr val="bg1"/>
            </a:solidFill>
          </a:endParaRPr>
        </a:p>
      </dgm:t>
    </dgm:pt>
    <dgm:pt modelId="{6AD57A0A-9253-41E4-92F1-9A5880E98C84}" type="parTrans" cxnId="{FD3FBA89-F01D-4F81-A0F9-16C0F408314C}">
      <dgm:prSet/>
      <dgm:spPr/>
      <dgm:t>
        <a:bodyPr/>
        <a:lstStyle/>
        <a:p>
          <a:pPr rtl="1"/>
          <a:endParaRPr lang="ar-EG"/>
        </a:p>
      </dgm:t>
    </dgm:pt>
    <dgm:pt modelId="{2CEBC94B-9D21-40CB-B3CA-3CA571E4E3FE}" type="sibTrans" cxnId="{FD3FBA89-F01D-4F81-A0F9-16C0F408314C}">
      <dgm:prSet/>
      <dgm:spPr/>
      <dgm:t>
        <a:bodyPr/>
        <a:lstStyle/>
        <a:p>
          <a:pPr rtl="1"/>
          <a:endParaRPr lang="ar-EG"/>
        </a:p>
      </dgm:t>
    </dgm:pt>
    <dgm:pt modelId="{1C709FFE-3346-4573-8044-8D77DD53F665}">
      <dgm:prSet phldrT="[نص]" custT="1"/>
      <dgm:spPr/>
      <dgm:t>
        <a:bodyPr/>
        <a:lstStyle/>
        <a:p>
          <a:pPr rtl="1"/>
          <a:r>
            <a:rPr lang="en-US" sz="2800" dirty="0" smtClean="0">
              <a:latin typeface="Algerian" pitchFamily="82" charset="0"/>
            </a:rPr>
            <a:t> </a:t>
          </a:r>
          <a:r>
            <a:rPr lang="en-US" sz="3600" dirty="0" smtClean="0">
              <a:solidFill>
                <a:srgbClr val="C00000"/>
              </a:solidFill>
              <a:latin typeface="Algerian" pitchFamily="82" charset="0"/>
            </a:rPr>
            <a:t>select  Method the types of layout</a:t>
          </a:r>
          <a:endParaRPr lang="ar-EG" sz="3600" dirty="0">
            <a:solidFill>
              <a:srgbClr val="C00000"/>
            </a:solidFill>
            <a:latin typeface="Algerian" pitchFamily="82" charset="0"/>
          </a:endParaRPr>
        </a:p>
      </dgm:t>
    </dgm:pt>
    <dgm:pt modelId="{042D1583-0BED-47A6-82E9-2DD6CB05777E}" type="parTrans" cxnId="{1D8E16F4-2B8E-4599-9B9D-1CBC916DCB4D}">
      <dgm:prSet/>
      <dgm:spPr/>
      <dgm:t>
        <a:bodyPr/>
        <a:lstStyle/>
        <a:p>
          <a:pPr rtl="1"/>
          <a:endParaRPr lang="ar-EG"/>
        </a:p>
      </dgm:t>
    </dgm:pt>
    <dgm:pt modelId="{BE7A2E42-FACE-4ED1-9565-D511F4F907B6}" type="sibTrans" cxnId="{1D8E16F4-2B8E-4599-9B9D-1CBC916DCB4D}">
      <dgm:prSet/>
      <dgm:spPr/>
      <dgm:t>
        <a:bodyPr/>
        <a:lstStyle/>
        <a:p>
          <a:pPr rtl="1"/>
          <a:endParaRPr lang="ar-EG"/>
        </a:p>
      </dgm:t>
    </dgm:pt>
    <dgm:pt modelId="{C377BB4E-3A77-4CB6-B6DF-D66257E16891}">
      <dgm:prSet custT="1"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EG" sz="1500" dirty="0" smtClean="0"/>
            <a:t>  </a:t>
          </a:r>
          <a:r>
            <a:rPr lang="en-US" sz="2400" b="1" dirty="0" smtClean="0">
              <a:solidFill>
                <a:schemeClr val="bg1"/>
              </a:solidFill>
            </a:rPr>
            <a:t>Manufacturing process types  and Service process types</a:t>
          </a:r>
          <a:endParaRPr lang="ar-EG" sz="2400" b="1" dirty="0">
            <a:solidFill>
              <a:schemeClr val="bg1"/>
            </a:solidFill>
          </a:endParaRPr>
        </a:p>
      </dgm:t>
    </dgm:pt>
    <dgm:pt modelId="{A52430EC-35BC-440A-858D-D165AC994565}" type="parTrans" cxnId="{FA969792-F302-4838-B602-07F02F2A35EB}">
      <dgm:prSet/>
      <dgm:spPr/>
      <dgm:t>
        <a:bodyPr/>
        <a:lstStyle/>
        <a:p>
          <a:pPr rtl="1"/>
          <a:endParaRPr lang="ar-EG"/>
        </a:p>
      </dgm:t>
    </dgm:pt>
    <dgm:pt modelId="{ACA904AC-0685-4040-96FD-19485E37DA9B}" type="sibTrans" cxnId="{FA969792-F302-4838-B602-07F02F2A35EB}">
      <dgm:prSet/>
      <dgm:spPr/>
      <dgm:t>
        <a:bodyPr/>
        <a:lstStyle/>
        <a:p>
          <a:pPr rtl="1"/>
          <a:endParaRPr lang="ar-EG"/>
        </a:p>
      </dgm:t>
    </dgm:pt>
    <dgm:pt modelId="{FDDF53FA-413A-4103-9C04-DBD4D15934A3}" type="pres">
      <dgm:prSet presAssocID="{07FFEB52-5B30-4337-95F4-A39D466A004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3594D787-44F1-4E38-9025-952C86CD45E7}" type="pres">
      <dgm:prSet presAssocID="{07FFEB52-5B30-4337-95F4-A39D466A0045}" presName="ellipse" presStyleLbl="trBgShp" presStyleIdx="0" presStyleCnt="1" custScaleX="106954"/>
      <dgm:spPr/>
      <dgm:t>
        <a:bodyPr/>
        <a:lstStyle/>
        <a:p>
          <a:pPr rtl="1"/>
          <a:endParaRPr lang="ar-EG"/>
        </a:p>
      </dgm:t>
    </dgm:pt>
    <dgm:pt modelId="{6D0788DC-3DFE-4744-9460-115560F87BD2}" type="pres">
      <dgm:prSet presAssocID="{07FFEB52-5B30-4337-95F4-A39D466A0045}" presName="arrow1" presStyleLbl="fgShp" presStyleIdx="0" presStyleCnt="1"/>
      <dgm:spPr/>
      <dgm:t>
        <a:bodyPr/>
        <a:lstStyle/>
        <a:p>
          <a:pPr rtl="1"/>
          <a:endParaRPr lang="ar-EG"/>
        </a:p>
      </dgm:t>
    </dgm:pt>
    <dgm:pt modelId="{10626509-B061-4489-AD70-DF47510F8F59}" type="pres">
      <dgm:prSet presAssocID="{07FFEB52-5B30-4337-95F4-A39D466A0045}" presName="rectangle" presStyleLbl="revTx" presStyleIdx="0" presStyleCnt="1" custScaleX="152025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FA91164F-1B73-42F2-85F3-2F8D8CEB5AB6}" type="pres">
      <dgm:prSet presAssocID="{C377BB4E-3A77-4CB6-B6DF-D66257E1689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3534096B-C05E-4AAE-B04F-3D95DAD89367}" type="pres">
      <dgm:prSet presAssocID="{44304105-68F8-41D6-82EA-8E1AAF0FB663}" presName="item2" presStyleLbl="node1" presStyleIdx="1" presStyleCnt="3" custScaleX="120273" custScaleY="121056" custLinFactNeighborX="-8994" custLinFactNeighborY="-4339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72ECF4AC-F20B-4583-9177-CADBDE061B5C}" type="pres">
      <dgm:prSet presAssocID="{1C709FFE-3346-4573-8044-8D77DD53F665}" presName="item3" presStyleLbl="node1" presStyleIdx="2" presStyleCnt="3" custScaleX="117114" custScaleY="102649" custLinFactNeighborX="14123" custLinFactNeighborY="5419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CBC65FDE-DB6B-4D29-8EC0-B92551FD6587}" type="pres">
      <dgm:prSet presAssocID="{07FFEB52-5B30-4337-95F4-A39D466A0045}" presName="funnel" presStyleLbl="trAlignAcc1" presStyleIdx="0" presStyleCnt="1" custScaleX="105073" custLinFactNeighborX="-200" custLinFactNeighborY="442"/>
      <dgm:spPr>
        <a:ln w="38100" cmpd="sng">
          <a:solidFill>
            <a:srgbClr val="E331B4"/>
          </a:solidFill>
        </a:ln>
        <a:effectLst>
          <a:outerShdw blurRad="50800" dist="50800" dir="5400000" algn="ctr" rotWithShape="0">
            <a:schemeClr val="tx1"/>
          </a:outerShdw>
        </a:effectLst>
        <a:scene3d>
          <a:camera prst="orthographicFront"/>
          <a:lightRig rig="flat" dir="t"/>
        </a:scene3d>
        <a:sp3d prstMaterial="matte">
          <a:bevelT/>
          <a:bevelB w="152400" h="50800" prst="softRound"/>
        </a:sp3d>
      </dgm:spPr>
      <dgm:t>
        <a:bodyPr/>
        <a:lstStyle/>
        <a:p>
          <a:pPr rtl="1"/>
          <a:endParaRPr lang="ar-EG"/>
        </a:p>
      </dgm:t>
    </dgm:pt>
  </dgm:ptLst>
  <dgm:cxnLst>
    <dgm:cxn modelId="{1D8E16F4-2B8E-4599-9B9D-1CBC916DCB4D}" srcId="{07FFEB52-5B30-4337-95F4-A39D466A0045}" destId="{1C709FFE-3346-4573-8044-8D77DD53F665}" srcOrd="3" destOrd="0" parTransId="{042D1583-0BED-47A6-82E9-2DD6CB05777E}" sibTransId="{BE7A2E42-FACE-4ED1-9565-D511F4F907B6}"/>
    <dgm:cxn modelId="{FA969792-F302-4838-B602-07F02F2A35EB}" srcId="{07FFEB52-5B30-4337-95F4-A39D466A0045}" destId="{C377BB4E-3A77-4CB6-B6DF-D66257E16891}" srcOrd="1" destOrd="0" parTransId="{A52430EC-35BC-440A-858D-D165AC994565}" sibTransId="{ACA904AC-0685-4040-96FD-19485E37DA9B}"/>
    <dgm:cxn modelId="{8AA6DE64-BBDB-41AF-ACCF-95952288FAE7}" type="presOf" srcId="{1C709FFE-3346-4573-8044-8D77DD53F665}" destId="{10626509-B061-4489-AD70-DF47510F8F59}" srcOrd="0" destOrd="0" presId="urn:microsoft.com/office/officeart/2005/8/layout/funnel1"/>
    <dgm:cxn modelId="{675DF7B3-6889-4ADA-B533-7FAAEABB52B8}" type="presOf" srcId="{44304105-68F8-41D6-82EA-8E1AAF0FB663}" destId="{FA91164F-1B73-42F2-85F3-2F8D8CEB5AB6}" srcOrd="0" destOrd="0" presId="urn:microsoft.com/office/officeart/2005/8/layout/funnel1"/>
    <dgm:cxn modelId="{7243439C-2250-4E94-9951-4369BEB1479F}" srcId="{07FFEB52-5B30-4337-95F4-A39D466A0045}" destId="{8CDA1ED7-E5D6-4C34-B993-252DCCFFF2FC}" srcOrd="0" destOrd="0" parTransId="{21D9277F-5FC8-489A-88AF-7C54790E0FEB}" sibTransId="{4342A556-AF3C-4202-98EB-03CE611706F3}"/>
    <dgm:cxn modelId="{91380D2A-7FEB-4B39-9C31-1C02763163B4}" type="presOf" srcId="{8CDA1ED7-E5D6-4C34-B993-252DCCFFF2FC}" destId="{72ECF4AC-F20B-4583-9177-CADBDE061B5C}" srcOrd="0" destOrd="0" presId="urn:microsoft.com/office/officeart/2005/8/layout/funnel1"/>
    <dgm:cxn modelId="{61725EB7-D946-4718-A0A3-42BFF7C8ACEF}" type="presOf" srcId="{C377BB4E-3A77-4CB6-B6DF-D66257E16891}" destId="{3534096B-C05E-4AAE-B04F-3D95DAD89367}" srcOrd="0" destOrd="0" presId="urn:microsoft.com/office/officeart/2005/8/layout/funnel1"/>
    <dgm:cxn modelId="{EAADEA59-9F8C-4B26-B09A-8C1A28F1D54D}" type="presOf" srcId="{07FFEB52-5B30-4337-95F4-A39D466A0045}" destId="{FDDF53FA-413A-4103-9C04-DBD4D15934A3}" srcOrd="0" destOrd="0" presId="urn:microsoft.com/office/officeart/2005/8/layout/funnel1"/>
    <dgm:cxn modelId="{FD3FBA89-F01D-4F81-A0F9-16C0F408314C}" srcId="{07FFEB52-5B30-4337-95F4-A39D466A0045}" destId="{44304105-68F8-41D6-82EA-8E1AAF0FB663}" srcOrd="2" destOrd="0" parTransId="{6AD57A0A-9253-41E4-92F1-9A5880E98C84}" sibTransId="{2CEBC94B-9D21-40CB-B3CA-3CA571E4E3FE}"/>
    <dgm:cxn modelId="{B0655CBC-78FC-4042-A333-84B57CFD6493}" type="presParOf" srcId="{FDDF53FA-413A-4103-9C04-DBD4D15934A3}" destId="{3594D787-44F1-4E38-9025-952C86CD45E7}" srcOrd="0" destOrd="0" presId="urn:microsoft.com/office/officeart/2005/8/layout/funnel1"/>
    <dgm:cxn modelId="{CFED0F2E-E14E-4B15-8890-DC52847E16F6}" type="presParOf" srcId="{FDDF53FA-413A-4103-9C04-DBD4D15934A3}" destId="{6D0788DC-3DFE-4744-9460-115560F87BD2}" srcOrd="1" destOrd="0" presId="urn:microsoft.com/office/officeart/2005/8/layout/funnel1"/>
    <dgm:cxn modelId="{32EDABA3-8EAD-4449-AB73-AE8C7D969534}" type="presParOf" srcId="{FDDF53FA-413A-4103-9C04-DBD4D15934A3}" destId="{10626509-B061-4489-AD70-DF47510F8F59}" srcOrd="2" destOrd="0" presId="urn:microsoft.com/office/officeart/2005/8/layout/funnel1"/>
    <dgm:cxn modelId="{71EA7559-05A7-442D-8F69-EF0FF12D8B45}" type="presParOf" srcId="{FDDF53FA-413A-4103-9C04-DBD4D15934A3}" destId="{FA91164F-1B73-42F2-85F3-2F8D8CEB5AB6}" srcOrd="3" destOrd="0" presId="urn:microsoft.com/office/officeart/2005/8/layout/funnel1"/>
    <dgm:cxn modelId="{3183CA6C-A125-423F-A787-214BAC01A4F9}" type="presParOf" srcId="{FDDF53FA-413A-4103-9C04-DBD4D15934A3}" destId="{3534096B-C05E-4AAE-B04F-3D95DAD89367}" srcOrd="4" destOrd="0" presId="urn:microsoft.com/office/officeart/2005/8/layout/funnel1"/>
    <dgm:cxn modelId="{12D9D271-1A1D-41C4-AC8F-C446CA9C9940}" type="presParOf" srcId="{FDDF53FA-413A-4103-9C04-DBD4D15934A3}" destId="{72ECF4AC-F20B-4583-9177-CADBDE061B5C}" srcOrd="5" destOrd="0" presId="urn:microsoft.com/office/officeart/2005/8/layout/funnel1"/>
    <dgm:cxn modelId="{141208C5-F065-46C5-B5A9-23522B83B949}" type="presParOf" srcId="{FDDF53FA-413A-4103-9C04-DBD4D15934A3}" destId="{CBC65FDE-DB6B-4D29-8EC0-B92551FD658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0C275C-594C-44E6-B72A-62D339737612}" type="doc">
      <dgm:prSet loTypeId="urn:microsoft.com/office/officeart/2005/8/layout/chevron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F538E38-37FE-4305-89C9-27EC1E906A68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C4B4A7-5C3F-405A-A095-700F30041ECD}" type="par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C6157948-0B3D-44FB-B758-FD314BC66D8C}" type="sib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0F08C0D4-61A3-4C53-B1D2-CE78FA62BCDE}">
      <dgm:prSet phldrT="[نص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94F71-D5CD-48C3-A53B-A8DB8DDB99EA}" type="par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4B1647A-03A4-4B50-9B76-3694C2E31B08}" type="sib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29B00FB-4107-43CB-BD4B-71C0E581AEE0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3D7F7F-3700-43A9-91E8-9DCE52211A9E}" type="par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94D42FCD-46CA-4029-AB98-34378E553A7D}" type="sib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51AADD01-A8D9-40FC-835D-B2FA0DA2369C}">
      <dgm:prSet phldrT="[نص]"/>
      <dgm:spPr>
        <a:solidFill>
          <a:schemeClr val="tx1"/>
        </a:solidFill>
        <a:ln w="76200">
          <a:solidFill>
            <a:srgbClr val="FF0066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588C01-B093-4818-BE55-F302A174741A}" type="par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FD55C2D1-DB73-437F-A89B-539C2F5A8CC3}" type="sib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E80A9F59-4AD9-49F2-AA5C-44E38037BDB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  <a:ln w="76200">
          <a:solidFill>
            <a:srgbClr val="FF0066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CASE STUDY AND ANALYSIS</a:t>
          </a:r>
          <a:r>
            <a: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ar-SA" sz="4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17E5B3-C6CF-4ECE-B6F9-6FD2FE21C76B}" type="par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7B229A5-1833-4B65-9766-22BCFB9C4FF8}" type="sib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F79ECD7-6051-48E2-AA02-8D25B753BBD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1BC189-1423-42FB-8E24-62FC3996BFB8}" type="par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221FD389-B62E-43A3-A9EE-7755DF047D6B}" type="sib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30E31917-6F29-4CF8-B517-97B9DBE9B43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35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7883C5C-994D-49BB-B7FD-E0EA0397725A}" type="par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AFF7D4B4-A0D3-47C3-94E0-79175EC1A732}" type="sib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321C81E1-2DC5-47D0-A606-9B4764DFD305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 anchor="ctr"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4B84295-4621-4A13-BD19-D7A7FB1ED3AB}" type="par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193FCCDC-4CC1-4295-9933-934DD7E87BA1}" type="sib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812564D7-ED77-4D4F-BE3B-1C0D3D8A267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CF50CA-F31A-4E8C-90BF-093E6AAE6149}" type="par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B7E6A277-1223-48A3-9AA5-B0CCAB1A1313}" type="sib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0A6E4F70-08D4-47A2-BD8D-83CB6D1211F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dirty="0">
            <a:solidFill>
              <a:schemeClr val="tx1"/>
            </a:solidFill>
          </a:endParaRPr>
        </a:p>
      </dgm:t>
    </dgm:pt>
    <dgm:pt modelId="{67A63E47-776B-4EAE-BB3C-95CE201A1729}" type="par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380B3657-43F7-41C4-8551-8DA1D20BA2B6}" type="sib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A7933275-9075-496F-9F30-CEBE78F82026}" type="pres">
      <dgm:prSet presAssocID="{110C275C-594C-44E6-B72A-62D3397376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5F81E3-977D-4B94-BB58-1F3E450547BE}" type="pres">
      <dgm:prSet presAssocID="{EF538E38-37FE-4305-89C9-27EC1E906A68}" presName="composite" presStyleCnt="0"/>
      <dgm:spPr/>
    </dgm:pt>
    <dgm:pt modelId="{1449E40A-5D09-40A3-9636-67D95BA3D45A}" type="pres">
      <dgm:prSet presAssocID="{EF538E38-37FE-4305-89C9-27EC1E906A6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66595B-4ECF-452F-A40B-132A8D09A8E8}" type="pres">
      <dgm:prSet presAssocID="{EF538E38-37FE-4305-89C9-27EC1E906A6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DBCE4-AB43-495D-B87A-A2CB2B42AA62}" type="pres">
      <dgm:prSet presAssocID="{C6157948-0B3D-44FB-B758-FD314BC66D8C}" presName="sp" presStyleCnt="0"/>
      <dgm:spPr/>
    </dgm:pt>
    <dgm:pt modelId="{D06224F1-BB1F-4901-B753-03C7306ACA83}" type="pres">
      <dgm:prSet presAssocID="{629B00FB-4107-43CB-BD4B-71C0E581AEE0}" presName="composite" presStyleCnt="0"/>
      <dgm:spPr/>
    </dgm:pt>
    <dgm:pt modelId="{B3DF34FC-5997-4B8D-854C-78C05D575CD6}" type="pres">
      <dgm:prSet presAssocID="{629B00FB-4107-43CB-BD4B-71C0E581AEE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9FE5A2-FB56-4FFE-B278-1F1AAFBCCCA7}" type="pres">
      <dgm:prSet presAssocID="{629B00FB-4107-43CB-BD4B-71C0E581AEE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11079-7D8A-4390-8074-E7A1EF07CBDE}" type="pres">
      <dgm:prSet presAssocID="{94D42FCD-46CA-4029-AB98-34378E553A7D}" presName="sp" presStyleCnt="0"/>
      <dgm:spPr/>
    </dgm:pt>
    <dgm:pt modelId="{3F2A5B4C-F809-4AF8-9DCE-8F77A8CA6E84}" type="pres">
      <dgm:prSet presAssocID="{51AADD01-A8D9-40FC-835D-B2FA0DA2369C}" presName="composite" presStyleCnt="0"/>
      <dgm:spPr/>
    </dgm:pt>
    <dgm:pt modelId="{D65919CB-4114-4DC4-B19F-0DE7F6BE9C06}" type="pres">
      <dgm:prSet presAssocID="{51AADD01-A8D9-40FC-835D-B2FA0DA2369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90CE68-8E03-46CA-8069-0E0A6A4903DF}" type="pres">
      <dgm:prSet presAssocID="{51AADD01-A8D9-40FC-835D-B2FA0DA2369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1FEDD5-C84F-4312-8609-DDB4F5C81FF2}" type="pres">
      <dgm:prSet presAssocID="{FD55C2D1-DB73-437F-A89B-539C2F5A8CC3}" presName="sp" presStyleCnt="0"/>
      <dgm:spPr/>
    </dgm:pt>
    <dgm:pt modelId="{29D2744F-168F-4DBD-BAC1-C1EDB5F8C8F9}" type="pres">
      <dgm:prSet presAssocID="{3F79ECD7-6051-48E2-AA02-8D25B753BBDF}" presName="composite" presStyleCnt="0"/>
      <dgm:spPr/>
    </dgm:pt>
    <dgm:pt modelId="{BA176CFA-166F-40F3-92AC-19A7620F6755}" type="pres">
      <dgm:prSet presAssocID="{3F79ECD7-6051-48E2-AA02-8D25B753BBD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EFA77D-FB64-4826-A2D2-575AA6D37216}" type="pres">
      <dgm:prSet presAssocID="{3F79ECD7-6051-48E2-AA02-8D25B753BBDF}" presName="descendantText" presStyleLbl="alignAcc1" presStyleIdx="3" presStyleCnt="5" custScaleX="99045" custLinFactNeighborX="-502" custLinFactNeighborY="1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8288B6-02AA-49E9-8D15-52DA4DA1570B}" type="pres">
      <dgm:prSet presAssocID="{221FD389-B62E-43A3-A9EE-7755DF047D6B}" presName="sp" presStyleCnt="0"/>
      <dgm:spPr/>
    </dgm:pt>
    <dgm:pt modelId="{429E2BEF-3FA8-4301-B336-5654713376F0}" type="pres">
      <dgm:prSet presAssocID="{812564D7-ED77-4D4F-BE3B-1C0D3D8A2670}" presName="composite" presStyleCnt="0"/>
      <dgm:spPr/>
    </dgm:pt>
    <dgm:pt modelId="{CC277FB6-520E-4BCE-8E0A-52F73F473531}" type="pres">
      <dgm:prSet presAssocID="{812564D7-ED77-4D4F-BE3B-1C0D3D8A26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EA084-4C59-4264-9D1F-7F86995681EB}" type="pres">
      <dgm:prSet presAssocID="{812564D7-ED77-4D4F-BE3B-1C0D3D8A26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257BDC4-3E3A-492B-ADE1-6288DDACDFC1}" type="presOf" srcId="{110C275C-594C-44E6-B72A-62D339737612}" destId="{A7933275-9075-496F-9F30-CEBE78F82026}" srcOrd="0" destOrd="0" presId="urn:microsoft.com/office/officeart/2005/8/layout/chevron2"/>
    <dgm:cxn modelId="{02601DA8-00EE-46B8-BC5F-C50FEE1B3164}" type="presOf" srcId="{E80A9F59-4AD9-49F2-AA5C-44E38037BDBE}" destId="{3490CE68-8E03-46CA-8069-0E0A6A4903DF}" srcOrd="0" destOrd="0" presId="urn:microsoft.com/office/officeart/2005/8/layout/chevron2"/>
    <dgm:cxn modelId="{5B7CA670-F57D-456F-8C16-74FB8CBE38FE}" srcId="{EF538E38-37FE-4305-89C9-27EC1E906A68}" destId="{0F08C0D4-61A3-4C53-B1D2-CE78FA62BCDE}" srcOrd="0" destOrd="0" parTransId="{49B94F71-D5CD-48C3-A53B-A8DB8DDB99EA}" sibTransId="{64B1647A-03A4-4B50-9B76-3694C2E31B08}"/>
    <dgm:cxn modelId="{196AC241-5B4B-439D-84F1-788B5C55110C}" type="presOf" srcId="{0F08C0D4-61A3-4C53-B1D2-CE78FA62BCDE}" destId="{4066595B-4ECF-452F-A40B-132A8D09A8E8}" srcOrd="0" destOrd="0" presId="urn:microsoft.com/office/officeart/2005/8/layout/chevron2"/>
    <dgm:cxn modelId="{79E34D93-A260-44FA-9E9E-808323122858}" type="presOf" srcId="{3F79ECD7-6051-48E2-AA02-8D25B753BBDF}" destId="{BA176CFA-166F-40F3-92AC-19A7620F6755}" srcOrd="0" destOrd="0" presId="urn:microsoft.com/office/officeart/2005/8/layout/chevron2"/>
    <dgm:cxn modelId="{420EC989-37E5-4BCA-8831-0773F394FF12}" type="presOf" srcId="{30E31917-6F29-4CF8-B517-97B9DBE9B435}" destId="{D1EFA77D-FB64-4826-A2D2-575AA6D37216}" srcOrd="0" destOrd="0" presId="urn:microsoft.com/office/officeart/2005/8/layout/chevron2"/>
    <dgm:cxn modelId="{5DCE8462-D91D-4497-9DE2-C44CDAAAD1B8}" srcId="{629B00FB-4107-43CB-BD4B-71C0E581AEE0}" destId="{321C81E1-2DC5-47D0-A606-9B4764DFD305}" srcOrd="0" destOrd="0" parTransId="{B4B84295-4621-4A13-BD19-D7A7FB1ED3AB}" sibTransId="{193FCCDC-4CC1-4295-9933-934DD7E87BA1}"/>
    <dgm:cxn modelId="{01D2958B-3B85-4A7E-99E6-46014140E3BD}" srcId="{51AADD01-A8D9-40FC-835D-B2FA0DA2369C}" destId="{E80A9F59-4AD9-49F2-AA5C-44E38037BDBE}" srcOrd="0" destOrd="0" parTransId="{EB17E5B3-C6CF-4ECE-B6F9-6FD2FE21C76B}" sibTransId="{37B229A5-1833-4B65-9766-22BCFB9C4FF8}"/>
    <dgm:cxn modelId="{BF9E3686-7CC6-4521-AB47-D84C582EEAB8}" type="presOf" srcId="{629B00FB-4107-43CB-BD4B-71C0E581AEE0}" destId="{B3DF34FC-5997-4B8D-854C-78C05D575CD6}" srcOrd="0" destOrd="0" presId="urn:microsoft.com/office/officeart/2005/8/layout/chevron2"/>
    <dgm:cxn modelId="{7DAC2DA8-E9EE-4256-BD4B-D043CD648A76}" srcId="{3F79ECD7-6051-48E2-AA02-8D25B753BBDF}" destId="{30E31917-6F29-4CF8-B517-97B9DBE9B435}" srcOrd="0" destOrd="0" parTransId="{D7883C5C-994D-49BB-B7FD-E0EA0397725A}" sibTransId="{AFF7D4B4-A0D3-47C3-94E0-79175EC1A732}"/>
    <dgm:cxn modelId="{3E59AD01-CB66-4872-9FC3-3F8BB9D2AEF9}" srcId="{110C275C-594C-44E6-B72A-62D339737612}" destId="{3F79ECD7-6051-48E2-AA02-8D25B753BBDF}" srcOrd="3" destOrd="0" parTransId="{F41BC189-1423-42FB-8E24-62FC3996BFB8}" sibTransId="{221FD389-B62E-43A3-A9EE-7755DF047D6B}"/>
    <dgm:cxn modelId="{45C03AD2-2384-4165-AE27-0E9312C39933}" srcId="{110C275C-594C-44E6-B72A-62D339737612}" destId="{812564D7-ED77-4D4F-BE3B-1C0D3D8A2670}" srcOrd="4" destOrd="0" parTransId="{75CF50CA-F31A-4E8C-90BF-093E6AAE6149}" sibTransId="{B7E6A277-1223-48A3-9AA5-B0CCAB1A1313}"/>
    <dgm:cxn modelId="{C2EE2E2F-FF20-4FB4-9E34-6B468019D786}" type="presOf" srcId="{321C81E1-2DC5-47D0-A606-9B4764DFD305}" destId="{009FE5A2-FB56-4FFE-B278-1F1AAFBCCCA7}" srcOrd="0" destOrd="0" presId="urn:microsoft.com/office/officeart/2005/8/layout/chevron2"/>
    <dgm:cxn modelId="{69053352-BD81-4863-AF4A-B36530BE4A98}" srcId="{110C275C-594C-44E6-B72A-62D339737612}" destId="{629B00FB-4107-43CB-BD4B-71C0E581AEE0}" srcOrd="1" destOrd="0" parTransId="{F43D7F7F-3700-43A9-91E8-9DCE52211A9E}" sibTransId="{94D42FCD-46CA-4029-AB98-34378E553A7D}"/>
    <dgm:cxn modelId="{D213C468-A90E-4551-B92C-93B7ACF3F432}" type="presOf" srcId="{812564D7-ED77-4D4F-BE3B-1C0D3D8A2670}" destId="{CC277FB6-520E-4BCE-8E0A-52F73F473531}" srcOrd="0" destOrd="0" presId="urn:microsoft.com/office/officeart/2005/8/layout/chevron2"/>
    <dgm:cxn modelId="{BA13D4A4-466C-4886-9595-16639A0B41CB}" type="presOf" srcId="{0A6E4F70-08D4-47A2-BD8D-83CB6D1211F5}" destId="{48BEA084-4C59-4264-9D1F-7F86995681EB}" srcOrd="0" destOrd="0" presId="urn:microsoft.com/office/officeart/2005/8/layout/chevron2"/>
    <dgm:cxn modelId="{CED6283F-F303-4784-BE5F-3502A2CBFB15}" srcId="{110C275C-594C-44E6-B72A-62D339737612}" destId="{51AADD01-A8D9-40FC-835D-B2FA0DA2369C}" srcOrd="2" destOrd="0" parTransId="{2E588C01-B093-4818-BE55-F302A174741A}" sibTransId="{FD55C2D1-DB73-437F-A89B-539C2F5A8CC3}"/>
    <dgm:cxn modelId="{AF0B44F5-6970-4C31-9450-F5F1B35CBA5A}" type="presOf" srcId="{EF538E38-37FE-4305-89C9-27EC1E906A68}" destId="{1449E40A-5D09-40A3-9636-67D95BA3D45A}" srcOrd="0" destOrd="0" presId="urn:microsoft.com/office/officeart/2005/8/layout/chevron2"/>
    <dgm:cxn modelId="{14AAD2D7-099A-4864-8164-00C31A60A6B8}" type="presOf" srcId="{51AADD01-A8D9-40FC-835D-B2FA0DA2369C}" destId="{D65919CB-4114-4DC4-B19F-0DE7F6BE9C06}" srcOrd="0" destOrd="0" presId="urn:microsoft.com/office/officeart/2005/8/layout/chevron2"/>
    <dgm:cxn modelId="{CBDA5602-EAD7-4225-88F1-4441FBB68FC8}" srcId="{812564D7-ED77-4D4F-BE3B-1C0D3D8A2670}" destId="{0A6E4F70-08D4-47A2-BD8D-83CB6D1211F5}" srcOrd="0" destOrd="0" parTransId="{67A63E47-776B-4EAE-BB3C-95CE201A1729}" sibTransId="{380B3657-43F7-41C4-8551-8DA1D20BA2B6}"/>
    <dgm:cxn modelId="{E8B5BAE6-A228-49A3-8A47-FD3279E8758C}" srcId="{110C275C-594C-44E6-B72A-62D339737612}" destId="{EF538E38-37FE-4305-89C9-27EC1E906A68}" srcOrd="0" destOrd="0" parTransId="{93C4B4A7-5C3F-405A-A095-700F30041ECD}" sibTransId="{C6157948-0B3D-44FB-B758-FD314BC66D8C}"/>
    <dgm:cxn modelId="{A2C35507-6A05-40DE-B088-98C4DBEA7FD8}" type="presParOf" srcId="{A7933275-9075-496F-9F30-CEBE78F82026}" destId="{A35F81E3-977D-4B94-BB58-1F3E450547BE}" srcOrd="0" destOrd="0" presId="urn:microsoft.com/office/officeart/2005/8/layout/chevron2"/>
    <dgm:cxn modelId="{130E2F2C-51EC-4A14-859E-2E9441B1E073}" type="presParOf" srcId="{A35F81E3-977D-4B94-BB58-1F3E450547BE}" destId="{1449E40A-5D09-40A3-9636-67D95BA3D45A}" srcOrd="0" destOrd="0" presId="urn:microsoft.com/office/officeart/2005/8/layout/chevron2"/>
    <dgm:cxn modelId="{222B615A-955F-4E93-9BC2-6C9BB4FF32D8}" type="presParOf" srcId="{A35F81E3-977D-4B94-BB58-1F3E450547BE}" destId="{4066595B-4ECF-452F-A40B-132A8D09A8E8}" srcOrd="1" destOrd="0" presId="urn:microsoft.com/office/officeart/2005/8/layout/chevron2"/>
    <dgm:cxn modelId="{E4056547-5F90-4B79-BF74-819B75CEE179}" type="presParOf" srcId="{A7933275-9075-496F-9F30-CEBE78F82026}" destId="{BE2DBCE4-AB43-495D-B87A-A2CB2B42AA62}" srcOrd="1" destOrd="0" presId="urn:microsoft.com/office/officeart/2005/8/layout/chevron2"/>
    <dgm:cxn modelId="{BA71C202-BA0B-47F4-AD78-D69F2ED275CD}" type="presParOf" srcId="{A7933275-9075-496F-9F30-CEBE78F82026}" destId="{D06224F1-BB1F-4901-B753-03C7306ACA83}" srcOrd="2" destOrd="0" presId="urn:microsoft.com/office/officeart/2005/8/layout/chevron2"/>
    <dgm:cxn modelId="{EC4C5A24-92D5-4922-A08A-9ECECEAB321A}" type="presParOf" srcId="{D06224F1-BB1F-4901-B753-03C7306ACA83}" destId="{B3DF34FC-5997-4B8D-854C-78C05D575CD6}" srcOrd="0" destOrd="0" presId="urn:microsoft.com/office/officeart/2005/8/layout/chevron2"/>
    <dgm:cxn modelId="{E0A536B7-109B-49B6-9795-0581B74F44FC}" type="presParOf" srcId="{D06224F1-BB1F-4901-B753-03C7306ACA83}" destId="{009FE5A2-FB56-4FFE-B278-1F1AAFBCCCA7}" srcOrd="1" destOrd="0" presId="urn:microsoft.com/office/officeart/2005/8/layout/chevron2"/>
    <dgm:cxn modelId="{0E29AD10-FDE8-461D-AEC3-3B1A8E671312}" type="presParOf" srcId="{A7933275-9075-496F-9F30-CEBE78F82026}" destId="{CDE11079-7D8A-4390-8074-E7A1EF07CBDE}" srcOrd="3" destOrd="0" presId="urn:microsoft.com/office/officeart/2005/8/layout/chevron2"/>
    <dgm:cxn modelId="{2D91071C-448B-4533-B098-2B5AD72328CE}" type="presParOf" srcId="{A7933275-9075-496F-9F30-CEBE78F82026}" destId="{3F2A5B4C-F809-4AF8-9DCE-8F77A8CA6E84}" srcOrd="4" destOrd="0" presId="urn:microsoft.com/office/officeart/2005/8/layout/chevron2"/>
    <dgm:cxn modelId="{2EEF9D33-88A3-4D7D-9721-0321ED3390D1}" type="presParOf" srcId="{3F2A5B4C-F809-4AF8-9DCE-8F77A8CA6E84}" destId="{D65919CB-4114-4DC4-B19F-0DE7F6BE9C06}" srcOrd="0" destOrd="0" presId="urn:microsoft.com/office/officeart/2005/8/layout/chevron2"/>
    <dgm:cxn modelId="{E4B16307-1171-4163-AF21-1D351F096B38}" type="presParOf" srcId="{3F2A5B4C-F809-4AF8-9DCE-8F77A8CA6E84}" destId="{3490CE68-8E03-46CA-8069-0E0A6A4903DF}" srcOrd="1" destOrd="0" presId="urn:microsoft.com/office/officeart/2005/8/layout/chevron2"/>
    <dgm:cxn modelId="{18D53CC7-6E6A-4B75-A891-E4ED6B411273}" type="presParOf" srcId="{A7933275-9075-496F-9F30-CEBE78F82026}" destId="{371FEDD5-C84F-4312-8609-DDB4F5C81FF2}" srcOrd="5" destOrd="0" presId="urn:microsoft.com/office/officeart/2005/8/layout/chevron2"/>
    <dgm:cxn modelId="{E93741C2-9E7F-4F85-BB7F-2F70A0D34890}" type="presParOf" srcId="{A7933275-9075-496F-9F30-CEBE78F82026}" destId="{29D2744F-168F-4DBD-BAC1-C1EDB5F8C8F9}" srcOrd="6" destOrd="0" presId="urn:microsoft.com/office/officeart/2005/8/layout/chevron2"/>
    <dgm:cxn modelId="{F904BEEF-1FFB-4585-B302-1A8B51F0196F}" type="presParOf" srcId="{29D2744F-168F-4DBD-BAC1-C1EDB5F8C8F9}" destId="{BA176CFA-166F-40F3-92AC-19A7620F6755}" srcOrd="0" destOrd="0" presId="urn:microsoft.com/office/officeart/2005/8/layout/chevron2"/>
    <dgm:cxn modelId="{DC6EB0F3-48BD-415A-9E07-DAA355F973AF}" type="presParOf" srcId="{29D2744F-168F-4DBD-BAC1-C1EDB5F8C8F9}" destId="{D1EFA77D-FB64-4826-A2D2-575AA6D37216}" srcOrd="1" destOrd="0" presId="urn:microsoft.com/office/officeart/2005/8/layout/chevron2"/>
    <dgm:cxn modelId="{4099B4A7-500B-46EF-8D97-075E260CD42F}" type="presParOf" srcId="{A7933275-9075-496F-9F30-CEBE78F82026}" destId="{3F8288B6-02AA-49E9-8D15-52DA4DA1570B}" srcOrd="7" destOrd="0" presId="urn:microsoft.com/office/officeart/2005/8/layout/chevron2"/>
    <dgm:cxn modelId="{9FFA4969-1488-419E-9934-7A67ECFB4197}" type="presParOf" srcId="{A7933275-9075-496F-9F30-CEBE78F82026}" destId="{429E2BEF-3FA8-4301-B336-5654713376F0}" srcOrd="8" destOrd="0" presId="urn:microsoft.com/office/officeart/2005/8/layout/chevron2"/>
    <dgm:cxn modelId="{E1642437-E800-4D87-A788-BDDFBE4CCA0E}" type="presParOf" srcId="{429E2BEF-3FA8-4301-B336-5654713376F0}" destId="{CC277FB6-520E-4BCE-8E0A-52F73F473531}" srcOrd="0" destOrd="0" presId="urn:microsoft.com/office/officeart/2005/8/layout/chevron2"/>
    <dgm:cxn modelId="{19D58314-9183-4B96-B1B2-97E48EC010E2}" type="presParOf" srcId="{429E2BEF-3FA8-4301-B336-5654713376F0}" destId="{48BEA084-4C59-4264-9D1F-7F86995681EB}" srcOrd="1" destOrd="0" presId="urn:microsoft.com/office/officeart/2005/8/layout/chevron2"/>
  </dgm:cxnLst>
  <dgm:bg>
    <a:solidFill>
      <a:schemeClr val="accent3">
        <a:lumMod val="60000"/>
        <a:lumOff val="40000"/>
      </a:schemeClr>
    </a:solidFill>
  </dgm:bg>
  <dgm:whole>
    <a:ln>
      <a:solidFill>
        <a:srgbClr val="FF66CC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4C3142-6073-40F0-AB90-B56E601390BA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056D0613-D0C5-4013-A755-A185F06CBCD7}">
      <dgm:prSet phldrT="[نص]" custT="1"/>
      <dgm:spPr>
        <a:solidFill>
          <a:schemeClr val="tx1">
            <a:lumMod val="85000"/>
          </a:schemeClr>
        </a:solidFill>
        <a:ln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3600" b="1" spc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THE </a:t>
          </a:r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RUSH</a:t>
          </a:r>
          <a:r>
            <a:rPr lang="en-US" sz="3600" b="1" spc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HOURS ARE:</a:t>
          </a:r>
          <a:endParaRPr lang="ar-SA" sz="3600" b="1" spc="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22AE38-8FE4-4F0D-8318-E5300150B9A3}" type="parTrans" cxnId="{F013C45D-C839-4283-9129-6157B174E51C}">
      <dgm:prSet/>
      <dgm:spPr/>
      <dgm:t>
        <a:bodyPr/>
        <a:lstStyle/>
        <a:p>
          <a:pPr rtl="1"/>
          <a:endParaRPr lang="ar-SA"/>
        </a:p>
      </dgm:t>
    </dgm:pt>
    <dgm:pt modelId="{7CE036A1-D03B-4D14-8335-DDAC2BCDA8B6}" type="sibTrans" cxnId="{F013C45D-C839-4283-9129-6157B174E51C}">
      <dgm:prSet/>
      <dgm:spPr/>
      <dgm:t>
        <a:bodyPr/>
        <a:lstStyle/>
        <a:p>
          <a:pPr rtl="1"/>
          <a:endParaRPr lang="ar-SA"/>
        </a:p>
      </dgm:t>
    </dgm:pt>
    <dgm:pt modelId="{91CC8C66-6CDF-4DA2-83D8-02BCF82D7CB1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76200">
          <a:solidFill>
            <a:srgbClr val="FF66CC"/>
          </a:solidFill>
        </a:ln>
      </dgm:spPr>
      <dgm:t>
        <a:bodyPr/>
        <a:lstStyle/>
        <a:p>
          <a:pPr algn="ctr" rtl="0"/>
          <a:r>
            <a:rPr kumimoji="0" lang="en-US" sz="32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2) Spring time and school trips.</a:t>
          </a:r>
          <a:endParaRPr lang="ar-SA" sz="3200" b="1" dirty="0"/>
        </a:p>
      </dgm:t>
    </dgm:pt>
    <dgm:pt modelId="{DB823330-4664-428A-A133-4C87058FE90D}" type="parTrans" cxnId="{D377FC13-CE70-4058-AB0A-3D109E385BFE}">
      <dgm:prSet/>
      <dgm:spPr/>
      <dgm:t>
        <a:bodyPr/>
        <a:lstStyle/>
        <a:p>
          <a:pPr rtl="1"/>
          <a:endParaRPr lang="ar-SA"/>
        </a:p>
      </dgm:t>
    </dgm:pt>
    <dgm:pt modelId="{3C624EFC-7683-4573-A78E-2A3A7EB9A587}" type="sibTrans" cxnId="{D377FC13-CE70-4058-AB0A-3D109E385BFE}">
      <dgm:prSet/>
      <dgm:spPr/>
      <dgm:t>
        <a:bodyPr/>
        <a:lstStyle/>
        <a:p>
          <a:pPr rtl="1"/>
          <a:endParaRPr lang="ar-SA"/>
        </a:p>
      </dgm:t>
    </dgm:pt>
    <dgm:pt modelId="{044F2EA1-E2F4-4841-956C-65BED56E8544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B5F1FD"/>
        </a:solidFill>
        <a:ln w="76200">
          <a:solidFill>
            <a:srgbClr val="00B0F0"/>
          </a:solidFill>
        </a:ln>
      </dgm:spPr>
      <dgm:t>
        <a:bodyPr/>
        <a:lstStyle/>
        <a:p>
          <a:pPr algn="ctr" rtl="0"/>
          <a:r>
            <a:rPr kumimoji="0" lang="en-US" sz="32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3) Formal holidays and Fridays</a:t>
          </a:r>
          <a:endParaRPr lang="ar-SA" sz="3200" b="1" dirty="0"/>
        </a:p>
      </dgm:t>
    </dgm:pt>
    <dgm:pt modelId="{BA10E9B6-68F7-4602-8B9E-872F41363186}" type="parTrans" cxnId="{C31AD530-30DA-4830-AA24-C6382F57C554}">
      <dgm:prSet/>
      <dgm:spPr/>
      <dgm:t>
        <a:bodyPr/>
        <a:lstStyle/>
        <a:p>
          <a:pPr rtl="1"/>
          <a:endParaRPr lang="ar-SA"/>
        </a:p>
      </dgm:t>
    </dgm:pt>
    <dgm:pt modelId="{A79DAE61-0087-4178-B2C8-D50C9D66AD13}" type="sibTrans" cxnId="{C31AD530-30DA-4830-AA24-C6382F57C554}">
      <dgm:prSet/>
      <dgm:spPr/>
      <dgm:t>
        <a:bodyPr/>
        <a:lstStyle/>
        <a:p>
          <a:pPr rtl="1"/>
          <a:endParaRPr lang="ar-SA"/>
        </a:p>
      </dgm:t>
    </dgm:pt>
    <dgm:pt modelId="{960A2016-9FF7-44D2-AB70-C64EAD6BBF5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pPr algn="ctr" rtl="0"/>
          <a:r>
            <a:rPr lang="en-US" sz="3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1) </a:t>
          </a:r>
          <a:r>
            <a:rPr kumimoji="0" lang="en-US" sz="3200" b="1" i="0" u="none" strike="noStrike" cap="none" normalizeH="0" baseline="0" dirty="0" smtClean="0">
              <a:ln/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The holidays.</a:t>
          </a:r>
          <a:endParaRPr lang="ar-SA" sz="3200" b="1" dirty="0">
            <a:solidFill>
              <a:schemeClr val="tx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21B696C-4F03-4FDC-B210-1B8BCB8CBEC2}" type="sibTrans" cxnId="{EFF68CC1-8B8C-4466-A104-A88825773C24}">
      <dgm:prSet/>
      <dgm:spPr/>
      <dgm:t>
        <a:bodyPr/>
        <a:lstStyle/>
        <a:p>
          <a:pPr rtl="1"/>
          <a:endParaRPr lang="ar-SA"/>
        </a:p>
      </dgm:t>
    </dgm:pt>
    <dgm:pt modelId="{D4233514-6CF7-4DB4-9AAC-9E1E755B644A}" type="parTrans" cxnId="{EFF68CC1-8B8C-4466-A104-A88825773C24}">
      <dgm:prSet/>
      <dgm:spPr/>
      <dgm:t>
        <a:bodyPr/>
        <a:lstStyle/>
        <a:p>
          <a:pPr rtl="1"/>
          <a:endParaRPr lang="ar-SA"/>
        </a:p>
      </dgm:t>
    </dgm:pt>
    <dgm:pt modelId="{2714B549-4F39-40F7-A815-A89A2D758B9A}" type="pres">
      <dgm:prSet presAssocID="{FA4C3142-6073-40F0-AB90-B56E601390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3AAC77-68FC-4382-BF32-C26C23E96120}" type="pres">
      <dgm:prSet presAssocID="{056D0613-D0C5-4013-A755-A185F06CBCD7}" presName="parentLin" presStyleCnt="0"/>
      <dgm:spPr/>
    </dgm:pt>
    <dgm:pt modelId="{F655C24C-7A19-4078-B812-224C5379C8F5}" type="pres">
      <dgm:prSet presAssocID="{056D0613-D0C5-4013-A755-A185F06CBCD7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A7A8F12-E63B-4457-9D41-62676B6B483F}" type="pres">
      <dgm:prSet presAssocID="{056D0613-D0C5-4013-A755-A185F06CBCD7}" presName="parentText" presStyleLbl="node1" presStyleIdx="0" presStyleCnt="4" custScaleX="133642" custScaleY="260656" custLinFactNeighborX="-20000" custLinFactNeighborY="26071">
        <dgm:presLayoutVars>
          <dgm:chMax val="0"/>
          <dgm:bulletEnabled val="1"/>
        </dgm:presLayoutVars>
      </dgm:prSet>
      <dgm:spPr>
        <a:prstGeom prst="downArrowCallout">
          <a:avLst/>
        </a:prstGeom>
      </dgm:spPr>
      <dgm:t>
        <a:bodyPr/>
        <a:lstStyle/>
        <a:p>
          <a:pPr rtl="1"/>
          <a:endParaRPr lang="ar-SA"/>
        </a:p>
      </dgm:t>
    </dgm:pt>
    <dgm:pt modelId="{29295E93-EC36-4DA2-8FEA-A07B436E7168}" type="pres">
      <dgm:prSet presAssocID="{056D0613-D0C5-4013-A755-A185F06CBCD7}" presName="negativeSpace" presStyleCnt="0"/>
      <dgm:spPr/>
    </dgm:pt>
    <dgm:pt modelId="{6878C03D-8B03-4952-8F1C-366DEC1396F8}" type="pres">
      <dgm:prSet presAssocID="{056D0613-D0C5-4013-A755-A185F06CBCD7}" presName="childText" presStyleLbl="conFgAcc1" presStyleIdx="0" presStyleCnt="4" custScaleY="108030" custLinFactY="-14663" custLinFactNeighborX="3201" custLinFactNeighborY="-100000">
        <dgm:presLayoutVars>
          <dgm:bulletEnabled val="1"/>
        </dgm:presLayoutVars>
      </dgm:prSet>
      <dgm:spPr>
        <a:prstGeom prst="downArrow">
          <a:avLst/>
        </a:prstGeom>
        <a:solidFill>
          <a:srgbClr val="FF66CC">
            <a:alpha val="90000"/>
          </a:srgbClr>
        </a:solidFill>
        <a:ln>
          <a:solidFill>
            <a:srgbClr val="7030A0"/>
          </a:solidFill>
        </a:ln>
      </dgm:spPr>
      <dgm:t>
        <a:bodyPr/>
        <a:lstStyle/>
        <a:p>
          <a:pPr rtl="1"/>
          <a:endParaRPr lang="ar-SA"/>
        </a:p>
      </dgm:t>
    </dgm:pt>
    <dgm:pt modelId="{E2F917A0-79FA-4BC7-95A9-CCACA72B1CD6}" type="pres">
      <dgm:prSet presAssocID="{7CE036A1-D03B-4D14-8335-DDAC2BCDA8B6}" presName="spaceBetweenRectangles" presStyleCnt="0"/>
      <dgm:spPr/>
    </dgm:pt>
    <dgm:pt modelId="{D2C4EFF2-B231-49D2-9A84-F5FA9F693DFC}" type="pres">
      <dgm:prSet presAssocID="{960A2016-9FF7-44D2-AB70-C64EAD6BBF58}" presName="parentLin" presStyleCnt="0"/>
      <dgm:spPr/>
    </dgm:pt>
    <dgm:pt modelId="{CD840DDB-9835-473F-83CC-0911D0BBAE59}" type="pres">
      <dgm:prSet presAssocID="{960A2016-9FF7-44D2-AB70-C64EAD6BBF58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2BF32E5-7BA0-4D5D-B931-5C48BE6E23B4}" type="pres">
      <dgm:prSet presAssocID="{960A2016-9FF7-44D2-AB70-C64EAD6BBF58}" presName="parentText" presStyleLbl="node1" presStyleIdx="1" presStyleCnt="4" custScaleX="127508" custScaleY="176891" custLinFactNeighborX="46667" custLinFactNeighborY="-28398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355CF0E9-8A46-46A7-B956-FCC536F8DFB7}" type="pres">
      <dgm:prSet presAssocID="{960A2016-9FF7-44D2-AB70-C64EAD6BBF58}" presName="negativeSpace" presStyleCnt="0"/>
      <dgm:spPr/>
    </dgm:pt>
    <dgm:pt modelId="{59D4DF26-F3F6-43F0-B45C-862D28DD6B20}" type="pres">
      <dgm:prSet presAssocID="{960A2016-9FF7-44D2-AB70-C64EAD6BBF58}" presName="childText" presStyleLbl="conFgAcc1" presStyleIdx="1" presStyleCnt="4">
        <dgm:presLayoutVars>
          <dgm:bulletEnabled val="1"/>
        </dgm:presLayoutVars>
      </dgm:prSet>
      <dgm:spPr>
        <a:prstGeom prst="downArrow">
          <a:avLst/>
        </a:prstGeom>
        <a:solidFill>
          <a:schemeClr val="accent2">
            <a:lumMod val="75000"/>
            <a:alpha val="90000"/>
          </a:schemeClr>
        </a:solidFill>
        <a:ln>
          <a:solidFill>
            <a:srgbClr val="7030A0"/>
          </a:solidFill>
        </a:ln>
      </dgm:spPr>
      <dgm:t>
        <a:bodyPr/>
        <a:lstStyle/>
        <a:p>
          <a:pPr rtl="1"/>
          <a:endParaRPr lang="ar-SA"/>
        </a:p>
      </dgm:t>
    </dgm:pt>
    <dgm:pt modelId="{656401B9-C88D-4417-9206-5CD7D61FCC3B}" type="pres">
      <dgm:prSet presAssocID="{921B696C-4F03-4FDC-B210-1B8BCB8CBEC2}" presName="spaceBetweenRectangles" presStyleCnt="0"/>
      <dgm:spPr/>
    </dgm:pt>
    <dgm:pt modelId="{7FB87C65-C4CD-4F02-B576-B81094F3A691}" type="pres">
      <dgm:prSet presAssocID="{91CC8C66-6CDF-4DA2-83D8-02BCF82D7CB1}" presName="parentLin" presStyleCnt="0"/>
      <dgm:spPr/>
    </dgm:pt>
    <dgm:pt modelId="{0C48010A-FA35-4079-8F2E-29AC5D90E799}" type="pres">
      <dgm:prSet presAssocID="{91CC8C66-6CDF-4DA2-83D8-02BCF82D7CB1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EBF27578-374A-40E8-BB03-3D06BB27B84C}" type="pres">
      <dgm:prSet presAssocID="{91CC8C66-6CDF-4DA2-83D8-02BCF82D7CB1}" presName="parentText" presStyleLbl="node1" presStyleIdx="2" presStyleCnt="4" custScaleX="116349" custScaleY="183992" custLinFactX="1905" custLinFactNeighborX="100000" custLinFactNeighborY="-4083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E5201920-10E1-4C9A-907D-AD49D4F2EDAB}" type="pres">
      <dgm:prSet presAssocID="{91CC8C66-6CDF-4DA2-83D8-02BCF82D7CB1}" presName="negativeSpace" presStyleCnt="0"/>
      <dgm:spPr/>
    </dgm:pt>
    <dgm:pt modelId="{E2C55B93-CBCB-4E45-88B8-636100018D0E}" type="pres">
      <dgm:prSet presAssocID="{91CC8C66-6CDF-4DA2-83D8-02BCF82D7CB1}" presName="childText" presStyleLbl="conFgAcc1" presStyleIdx="2" presStyleCnt="4">
        <dgm:presLayoutVars>
          <dgm:bulletEnabled val="1"/>
        </dgm:presLayoutVars>
      </dgm:prSet>
      <dgm:spPr>
        <a:prstGeom prst="downArrow">
          <a:avLst/>
        </a:prstGeom>
        <a:solidFill>
          <a:srgbClr val="FF66CC">
            <a:alpha val="90000"/>
          </a:srgbClr>
        </a:solidFill>
        <a:ln>
          <a:solidFill>
            <a:srgbClr val="FF66CC"/>
          </a:solidFill>
        </a:ln>
      </dgm:spPr>
      <dgm:t>
        <a:bodyPr/>
        <a:lstStyle/>
        <a:p>
          <a:pPr rtl="1"/>
          <a:endParaRPr lang="ar-SA"/>
        </a:p>
      </dgm:t>
    </dgm:pt>
    <dgm:pt modelId="{88E34168-366E-403F-BCCB-B6D814D6A467}" type="pres">
      <dgm:prSet presAssocID="{3C624EFC-7683-4573-A78E-2A3A7EB9A587}" presName="spaceBetweenRectangles" presStyleCnt="0"/>
      <dgm:spPr/>
    </dgm:pt>
    <dgm:pt modelId="{2F3D40C5-D38F-4218-9803-6D0AD8B6694B}" type="pres">
      <dgm:prSet presAssocID="{044F2EA1-E2F4-4841-956C-65BED56E8544}" presName="parentLin" presStyleCnt="0"/>
      <dgm:spPr/>
    </dgm:pt>
    <dgm:pt modelId="{B10D34A3-16BF-4508-8961-1661D371FD08}" type="pres">
      <dgm:prSet presAssocID="{044F2EA1-E2F4-4841-956C-65BED56E8544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C906CB29-5C89-47DD-95B3-EA3806491E32}" type="pres">
      <dgm:prSet presAssocID="{044F2EA1-E2F4-4841-956C-65BED56E8544}" presName="parentText" presStyleLbl="node1" presStyleIdx="3" presStyleCnt="4" custScaleX="99037" custScaleY="187561" custLinFactX="10476" custLinFactNeighborX="100000" custLinFactNeighborY="-2041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7F9B4E35-E93F-4BEF-9FAA-9D44A50DF39B}" type="pres">
      <dgm:prSet presAssocID="{044F2EA1-E2F4-4841-956C-65BED56E8544}" presName="negativeSpace" presStyleCnt="0"/>
      <dgm:spPr/>
    </dgm:pt>
    <dgm:pt modelId="{50868C33-C746-4D16-B001-E6986C33E01E}" type="pres">
      <dgm:prSet presAssocID="{044F2EA1-E2F4-4841-956C-65BED56E8544}" presName="childText" presStyleLbl="conFgAcc1" presStyleIdx="3" presStyleCnt="4">
        <dgm:presLayoutVars>
          <dgm:bulletEnabled val="1"/>
        </dgm:presLayoutVars>
      </dgm:prSet>
      <dgm:spPr>
        <a:prstGeom prst="downArrow">
          <a:avLst/>
        </a:prstGeom>
        <a:solidFill>
          <a:srgbClr val="00B0F0">
            <a:alpha val="90000"/>
          </a:srgbClr>
        </a:solidFill>
        <a:ln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</dgm:ptLst>
  <dgm:cxnLst>
    <dgm:cxn modelId="{F013C45D-C839-4283-9129-6157B174E51C}" srcId="{FA4C3142-6073-40F0-AB90-B56E601390BA}" destId="{056D0613-D0C5-4013-A755-A185F06CBCD7}" srcOrd="0" destOrd="0" parTransId="{8522AE38-8FE4-4F0D-8318-E5300150B9A3}" sibTransId="{7CE036A1-D03B-4D14-8335-DDAC2BCDA8B6}"/>
    <dgm:cxn modelId="{FB8EE9CC-8F5D-4229-A669-D7C1C3D5E792}" type="presOf" srcId="{91CC8C66-6CDF-4DA2-83D8-02BCF82D7CB1}" destId="{EBF27578-374A-40E8-BB03-3D06BB27B84C}" srcOrd="1" destOrd="0" presId="urn:microsoft.com/office/officeart/2005/8/layout/list1"/>
    <dgm:cxn modelId="{EFF68CC1-8B8C-4466-A104-A88825773C24}" srcId="{FA4C3142-6073-40F0-AB90-B56E601390BA}" destId="{960A2016-9FF7-44D2-AB70-C64EAD6BBF58}" srcOrd="1" destOrd="0" parTransId="{D4233514-6CF7-4DB4-9AAC-9E1E755B644A}" sibTransId="{921B696C-4F03-4FDC-B210-1B8BCB8CBEC2}"/>
    <dgm:cxn modelId="{95DE7D89-166E-48A6-9C90-A692AF4A8D2E}" type="presOf" srcId="{91CC8C66-6CDF-4DA2-83D8-02BCF82D7CB1}" destId="{0C48010A-FA35-4079-8F2E-29AC5D90E799}" srcOrd="0" destOrd="0" presId="urn:microsoft.com/office/officeart/2005/8/layout/list1"/>
    <dgm:cxn modelId="{3EE15C7C-9F20-49F9-B229-21E06537BA74}" type="presOf" srcId="{960A2016-9FF7-44D2-AB70-C64EAD6BBF58}" destId="{A2BF32E5-7BA0-4D5D-B931-5C48BE6E23B4}" srcOrd="1" destOrd="0" presId="urn:microsoft.com/office/officeart/2005/8/layout/list1"/>
    <dgm:cxn modelId="{BC37F6A2-E6D3-4686-AD0C-DBF3873D469F}" type="presOf" srcId="{FA4C3142-6073-40F0-AB90-B56E601390BA}" destId="{2714B549-4F39-40F7-A815-A89A2D758B9A}" srcOrd="0" destOrd="0" presId="urn:microsoft.com/office/officeart/2005/8/layout/list1"/>
    <dgm:cxn modelId="{D9E9FDC5-9443-475C-BD1A-0296627F215F}" type="presOf" srcId="{056D0613-D0C5-4013-A755-A185F06CBCD7}" destId="{DA7A8F12-E63B-4457-9D41-62676B6B483F}" srcOrd="1" destOrd="0" presId="urn:microsoft.com/office/officeart/2005/8/layout/list1"/>
    <dgm:cxn modelId="{D377FC13-CE70-4058-AB0A-3D109E385BFE}" srcId="{FA4C3142-6073-40F0-AB90-B56E601390BA}" destId="{91CC8C66-6CDF-4DA2-83D8-02BCF82D7CB1}" srcOrd="2" destOrd="0" parTransId="{DB823330-4664-428A-A133-4C87058FE90D}" sibTransId="{3C624EFC-7683-4573-A78E-2A3A7EB9A587}"/>
    <dgm:cxn modelId="{C31AD530-30DA-4830-AA24-C6382F57C554}" srcId="{FA4C3142-6073-40F0-AB90-B56E601390BA}" destId="{044F2EA1-E2F4-4841-956C-65BED56E8544}" srcOrd="3" destOrd="0" parTransId="{BA10E9B6-68F7-4602-8B9E-872F41363186}" sibTransId="{A79DAE61-0087-4178-B2C8-D50C9D66AD13}"/>
    <dgm:cxn modelId="{1ADBE193-C14B-48F8-A293-EEA8945B6E01}" type="presOf" srcId="{044F2EA1-E2F4-4841-956C-65BED56E8544}" destId="{B10D34A3-16BF-4508-8961-1661D371FD08}" srcOrd="0" destOrd="0" presId="urn:microsoft.com/office/officeart/2005/8/layout/list1"/>
    <dgm:cxn modelId="{BE06B8AB-C8A0-4869-AD19-F5B15AD99B53}" type="presOf" srcId="{056D0613-D0C5-4013-A755-A185F06CBCD7}" destId="{F655C24C-7A19-4078-B812-224C5379C8F5}" srcOrd="0" destOrd="0" presId="urn:microsoft.com/office/officeart/2005/8/layout/list1"/>
    <dgm:cxn modelId="{AFD8A499-AAAF-42E8-A38A-E912BF564D10}" type="presOf" srcId="{960A2016-9FF7-44D2-AB70-C64EAD6BBF58}" destId="{CD840DDB-9835-473F-83CC-0911D0BBAE59}" srcOrd="0" destOrd="0" presId="urn:microsoft.com/office/officeart/2005/8/layout/list1"/>
    <dgm:cxn modelId="{CCCA76F1-0F03-44C0-84EC-C4DBDEDA5EC7}" type="presOf" srcId="{044F2EA1-E2F4-4841-956C-65BED56E8544}" destId="{C906CB29-5C89-47DD-95B3-EA3806491E32}" srcOrd="1" destOrd="0" presId="urn:microsoft.com/office/officeart/2005/8/layout/list1"/>
    <dgm:cxn modelId="{56AB93E6-0BA4-4FDA-9B82-52842B29A1CD}" type="presParOf" srcId="{2714B549-4F39-40F7-A815-A89A2D758B9A}" destId="{E53AAC77-68FC-4382-BF32-C26C23E96120}" srcOrd="0" destOrd="0" presId="urn:microsoft.com/office/officeart/2005/8/layout/list1"/>
    <dgm:cxn modelId="{EC0B298A-51C3-4851-AAC4-BDF7B8EB7B9C}" type="presParOf" srcId="{E53AAC77-68FC-4382-BF32-C26C23E96120}" destId="{F655C24C-7A19-4078-B812-224C5379C8F5}" srcOrd="0" destOrd="0" presId="urn:microsoft.com/office/officeart/2005/8/layout/list1"/>
    <dgm:cxn modelId="{CD2FC7A7-3E26-426B-8346-C05407FEA73F}" type="presParOf" srcId="{E53AAC77-68FC-4382-BF32-C26C23E96120}" destId="{DA7A8F12-E63B-4457-9D41-62676B6B483F}" srcOrd="1" destOrd="0" presId="urn:microsoft.com/office/officeart/2005/8/layout/list1"/>
    <dgm:cxn modelId="{21F0973F-FFF7-42DA-A321-E8F564015FA1}" type="presParOf" srcId="{2714B549-4F39-40F7-A815-A89A2D758B9A}" destId="{29295E93-EC36-4DA2-8FEA-A07B436E7168}" srcOrd="1" destOrd="0" presId="urn:microsoft.com/office/officeart/2005/8/layout/list1"/>
    <dgm:cxn modelId="{A0E0E4F6-6368-4C1E-A8EA-580C69FF1893}" type="presParOf" srcId="{2714B549-4F39-40F7-A815-A89A2D758B9A}" destId="{6878C03D-8B03-4952-8F1C-366DEC1396F8}" srcOrd="2" destOrd="0" presId="urn:microsoft.com/office/officeart/2005/8/layout/list1"/>
    <dgm:cxn modelId="{EF711A2F-360D-4D0D-B6D5-A1CEA7B2A2E7}" type="presParOf" srcId="{2714B549-4F39-40F7-A815-A89A2D758B9A}" destId="{E2F917A0-79FA-4BC7-95A9-CCACA72B1CD6}" srcOrd="3" destOrd="0" presId="urn:microsoft.com/office/officeart/2005/8/layout/list1"/>
    <dgm:cxn modelId="{FD6B54FC-5BB6-421E-9496-1EF130FFCFAD}" type="presParOf" srcId="{2714B549-4F39-40F7-A815-A89A2D758B9A}" destId="{D2C4EFF2-B231-49D2-9A84-F5FA9F693DFC}" srcOrd="4" destOrd="0" presId="urn:microsoft.com/office/officeart/2005/8/layout/list1"/>
    <dgm:cxn modelId="{E119EEA4-95FA-4AA8-AFAA-AF674CEEF8E9}" type="presParOf" srcId="{D2C4EFF2-B231-49D2-9A84-F5FA9F693DFC}" destId="{CD840DDB-9835-473F-83CC-0911D0BBAE59}" srcOrd="0" destOrd="0" presId="urn:microsoft.com/office/officeart/2005/8/layout/list1"/>
    <dgm:cxn modelId="{6B0B8F00-C667-4C77-8E07-1BF66EF79C3F}" type="presParOf" srcId="{D2C4EFF2-B231-49D2-9A84-F5FA9F693DFC}" destId="{A2BF32E5-7BA0-4D5D-B931-5C48BE6E23B4}" srcOrd="1" destOrd="0" presId="urn:microsoft.com/office/officeart/2005/8/layout/list1"/>
    <dgm:cxn modelId="{7D677486-CF0F-4778-B2C3-2B1ABEDDFFF4}" type="presParOf" srcId="{2714B549-4F39-40F7-A815-A89A2D758B9A}" destId="{355CF0E9-8A46-46A7-B956-FCC536F8DFB7}" srcOrd="5" destOrd="0" presId="urn:microsoft.com/office/officeart/2005/8/layout/list1"/>
    <dgm:cxn modelId="{643356A0-75BA-4762-AE94-F00AB9CEFA38}" type="presParOf" srcId="{2714B549-4F39-40F7-A815-A89A2D758B9A}" destId="{59D4DF26-F3F6-43F0-B45C-862D28DD6B20}" srcOrd="6" destOrd="0" presId="urn:microsoft.com/office/officeart/2005/8/layout/list1"/>
    <dgm:cxn modelId="{38FECC55-D37B-474A-AA83-DE0FF175D18F}" type="presParOf" srcId="{2714B549-4F39-40F7-A815-A89A2D758B9A}" destId="{656401B9-C88D-4417-9206-5CD7D61FCC3B}" srcOrd="7" destOrd="0" presId="urn:microsoft.com/office/officeart/2005/8/layout/list1"/>
    <dgm:cxn modelId="{3CE049DC-8D95-4832-85F0-C05EB62B5C1A}" type="presParOf" srcId="{2714B549-4F39-40F7-A815-A89A2D758B9A}" destId="{7FB87C65-C4CD-4F02-B576-B81094F3A691}" srcOrd="8" destOrd="0" presId="urn:microsoft.com/office/officeart/2005/8/layout/list1"/>
    <dgm:cxn modelId="{51B3C057-FB4E-4688-8038-84CB06F3469B}" type="presParOf" srcId="{7FB87C65-C4CD-4F02-B576-B81094F3A691}" destId="{0C48010A-FA35-4079-8F2E-29AC5D90E799}" srcOrd="0" destOrd="0" presId="urn:microsoft.com/office/officeart/2005/8/layout/list1"/>
    <dgm:cxn modelId="{AB09F053-B34B-44CC-A94F-22C4F80DC8A9}" type="presParOf" srcId="{7FB87C65-C4CD-4F02-B576-B81094F3A691}" destId="{EBF27578-374A-40E8-BB03-3D06BB27B84C}" srcOrd="1" destOrd="0" presId="urn:microsoft.com/office/officeart/2005/8/layout/list1"/>
    <dgm:cxn modelId="{42D51E14-C22B-4375-9A15-990D35322ECA}" type="presParOf" srcId="{2714B549-4F39-40F7-A815-A89A2D758B9A}" destId="{E5201920-10E1-4C9A-907D-AD49D4F2EDAB}" srcOrd="9" destOrd="0" presId="urn:microsoft.com/office/officeart/2005/8/layout/list1"/>
    <dgm:cxn modelId="{F5232800-C7DA-4F4D-A0E5-D4DD98174591}" type="presParOf" srcId="{2714B549-4F39-40F7-A815-A89A2D758B9A}" destId="{E2C55B93-CBCB-4E45-88B8-636100018D0E}" srcOrd="10" destOrd="0" presId="urn:microsoft.com/office/officeart/2005/8/layout/list1"/>
    <dgm:cxn modelId="{72A228E0-D3F5-4684-AB51-F7685F3692F5}" type="presParOf" srcId="{2714B549-4F39-40F7-A815-A89A2D758B9A}" destId="{88E34168-366E-403F-BCCB-B6D814D6A467}" srcOrd="11" destOrd="0" presId="urn:microsoft.com/office/officeart/2005/8/layout/list1"/>
    <dgm:cxn modelId="{43E5CC7B-7387-4A27-AAD7-916CFEA7621B}" type="presParOf" srcId="{2714B549-4F39-40F7-A815-A89A2D758B9A}" destId="{2F3D40C5-D38F-4218-9803-6D0AD8B6694B}" srcOrd="12" destOrd="0" presId="urn:microsoft.com/office/officeart/2005/8/layout/list1"/>
    <dgm:cxn modelId="{32E8240C-DBAC-4026-BB8C-7ABFFB4535D6}" type="presParOf" srcId="{2F3D40C5-D38F-4218-9803-6D0AD8B6694B}" destId="{B10D34A3-16BF-4508-8961-1661D371FD08}" srcOrd="0" destOrd="0" presId="urn:microsoft.com/office/officeart/2005/8/layout/list1"/>
    <dgm:cxn modelId="{97A7655E-1522-4156-85FA-F9AFC5EBA01B}" type="presParOf" srcId="{2F3D40C5-D38F-4218-9803-6D0AD8B6694B}" destId="{C906CB29-5C89-47DD-95B3-EA3806491E32}" srcOrd="1" destOrd="0" presId="urn:microsoft.com/office/officeart/2005/8/layout/list1"/>
    <dgm:cxn modelId="{EDF122DC-FE66-4F07-A4E7-2A45B998490A}" type="presParOf" srcId="{2714B549-4F39-40F7-A815-A89A2D758B9A}" destId="{7F9B4E35-E93F-4BEF-9FAA-9D44A50DF39B}" srcOrd="13" destOrd="0" presId="urn:microsoft.com/office/officeart/2005/8/layout/list1"/>
    <dgm:cxn modelId="{5289CCA5-2A6A-4B55-BDD8-23A5F91FF0EC}" type="presParOf" srcId="{2714B549-4F39-40F7-A815-A89A2D758B9A}" destId="{50868C33-C746-4D16-B001-E6986C33E01E}" srcOrd="14" destOrd="0" presId="urn:microsoft.com/office/officeart/2005/8/layout/list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A4C3142-6073-40F0-AB90-B56E601390BA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056D0613-D0C5-4013-A755-A185F06CBCD7}">
      <dgm:prSet phldrT="[نص]" custT="1"/>
      <dgm:spPr>
        <a:solidFill>
          <a:schemeClr val="tx1">
            <a:lumMod val="75000"/>
          </a:schemeClr>
        </a:solidFill>
        <a:ln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THE</a:t>
          </a:r>
          <a:r>
            <a:rPr lang="en-US" sz="3600" b="1" spc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SLOW</a:t>
          </a:r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 HOURS ARE: </a:t>
          </a:r>
          <a:endParaRPr lang="ar-SA" sz="3600" b="1" dirty="0">
            <a:latin typeface="Times New Roman" pitchFamily="18" charset="0"/>
            <a:cs typeface="Times New Roman" pitchFamily="18" charset="0"/>
          </a:endParaRPr>
        </a:p>
      </dgm:t>
    </dgm:pt>
    <dgm:pt modelId="{8522AE38-8FE4-4F0D-8318-E5300150B9A3}" type="parTrans" cxnId="{F013C45D-C839-4283-9129-6157B174E51C}">
      <dgm:prSet/>
      <dgm:spPr/>
      <dgm:t>
        <a:bodyPr/>
        <a:lstStyle/>
        <a:p>
          <a:pPr rtl="1"/>
          <a:endParaRPr lang="ar-SA"/>
        </a:p>
      </dgm:t>
    </dgm:pt>
    <dgm:pt modelId="{7CE036A1-D03B-4D14-8335-DDAC2BCDA8B6}" type="sibTrans" cxnId="{F013C45D-C839-4283-9129-6157B174E51C}">
      <dgm:prSet/>
      <dgm:spPr/>
      <dgm:t>
        <a:bodyPr/>
        <a:lstStyle/>
        <a:p>
          <a:pPr rtl="1"/>
          <a:endParaRPr lang="ar-SA"/>
        </a:p>
      </dgm:t>
    </dgm:pt>
    <dgm:pt modelId="{044F2EA1-E2F4-4841-956C-65BED56E8544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B5F1FD"/>
        </a:solidFill>
        <a:ln w="76200">
          <a:solidFill>
            <a:srgbClr val="4CD3EE"/>
          </a:solidFill>
        </a:ln>
      </dgm:spPr>
      <dgm:t>
        <a:bodyPr/>
        <a:lstStyle/>
        <a:p>
          <a:pPr algn="ctr" rtl="0"/>
          <a:r>
            <a: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3) Regular days of the weeks</a:t>
          </a:r>
          <a:r>
            <a:rPr lang="en-US" sz="32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.</a:t>
          </a:r>
          <a:endParaRPr lang="ar-SA" sz="3200" b="1" dirty="0"/>
        </a:p>
      </dgm:t>
    </dgm:pt>
    <dgm:pt modelId="{BA10E9B6-68F7-4602-8B9E-872F41363186}" type="parTrans" cxnId="{C31AD530-30DA-4830-AA24-C6382F57C554}">
      <dgm:prSet/>
      <dgm:spPr/>
      <dgm:t>
        <a:bodyPr/>
        <a:lstStyle/>
        <a:p>
          <a:pPr rtl="1"/>
          <a:endParaRPr lang="ar-SA"/>
        </a:p>
      </dgm:t>
    </dgm:pt>
    <dgm:pt modelId="{A79DAE61-0087-4178-B2C8-D50C9D66AD13}" type="sibTrans" cxnId="{C31AD530-30DA-4830-AA24-C6382F57C554}">
      <dgm:prSet/>
      <dgm:spPr/>
      <dgm:t>
        <a:bodyPr/>
        <a:lstStyle/>
        <a:p>
          <a:pPr rtl="1"/>
          <a:endParaRPr lang="ar-SA"/>
        </a:p>
      </dgm:t>
    </dgm:pt>
    <dgm:pt modelId="{960A2016-9FF7-44D2-AB70-C64EAD6BBF5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pPr algn="ctr" rtl="0"/>
          <a:r>
            <a:rPr lang="en-US" sz="32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1) Winter  season</a:t>
          </a:r>
          <a:endParaRPr lang="ar-SA" sz="3200" b="1" dirty="0">
            <a:solidFill>
              <a:schemeClr val="tx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4233514-6CF7-4DB4-9AAC-9E1E755B644A}" type="parTrans" cxnId="{EFF68CC1-8B8C-4466-A104-A88825773C24}">
      <dgm:prSet/>
      <dgm:spPr/>
      <dgm:t>
        <a:bodyPr/>
        <a:lstStyle/>
        <a:p>
          <a:pPr rtl="1"/>
          <a:endParaRPr lang="ar-SA"/>
        </a:p>
      </dgm:t>
    </dgm:pt>
    <dgm:pt modelId="{921B696C-4F03-4FDC-B210-1B8BCB8CBEC2}" type="sibTrans" cxnId="{EFF68CC1-8B8C-4466-A104-A88825773C24}">
      <dgm:prSet/>
      <dgm:spPr/>
      <dgm:t>
        <a:bodyPr/>
        <a:lstStyle/>
        <a:p>
          <a:pPr rtl="1"/>
          <a:endParaRPr lang="ar-SA"/>
        </a:p>
      </dgm:t>
    </dgm:pt>
    <dgm:pt modelId="{91CC8C66-6CDF-4DA2-83D8-02BCF82D7CB1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76200">
          <a:solidFill>
            <a:srgbClr val="FF66CC"/>
          </a:solidFill>
        </a:ln>
      </dgm:spPr>
      <dgm:t>
        <a:bodyPr/>
        <a:lstStyle/>
        <a:p>
          <a:pPr algn="ctr" rtl="0"/>
          <a:r>
            <a:rPr lang="en-US" sz="3200" b="1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2) Simmer season.</a:t>
          </a:r>
          <a:endParaRPr lang="ar-SA" sz="3200" b="1" dirty="0"/>
        </a:p>
      </dgm:t>
    </dgm:pt>
    <dgm:pt modelId="{3C624EFC-7683-4573-A78E-2A3A7EB9A587}" type="sibTrans" cxnId="{D377FC13-CE70-4058-AB0A-3D109E385BFE}">
      <dgm:prSet/>
      <dgm:spPr/>
      <dgm:t>
        <a:bodyPr/>
        <a:lstStyle/>
        <a:p>
          <a:pPr rtl="1"/>
          <a:endParaRPr lang="ar-SA"/>
        </a:p>
      </dgm:t>
    </dgm:pt>
    <dgm:pt modelId="{DB823330-4664-428A-A133-4C87058FE90D}" type="parTrans" cxnId="{D377FC13-CE70-4058-AB0A-3D109E385BFE}">
      <dgm:prSet/>
      <dgm:spPr/>
      <dgm:t>
        <a:bodyPr/>
        <a:lstStyle/>
        <a:p>
          <a:pPr rtl="1"/>
          <a:endParaRPr lang="ar-SA"/>
        </a:p>
      </dgm:t>
    </dgm:pt>
    <dgm:pt modelId="{2714B549-4F39-40F7-A815-A89A2D758B9A}" type="pres">
      <dgm:prSet presAssocID="{FA4C3142-6073-40F0-AB90-B56E601390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3AAC77-68FC-4382-BF32-C26C23E96120}" type="pres">
      <dgm:prSet presAssocID="{056D0613-D0C5-4013-A755-A185F06CBCD7}" presName="parentLin" presStyleCnt="0"/>
      <dgm:spPr/>
    </dgm:pt>
    <dgm:pt modelId="{F655C24C-7A19-4078-B812-224C5379C8F5}" type="pres">
      <dgm:prSet presAssocID="{056D0613-D0C5-4013-A755-A185F06CBCD7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A7A8F12-E63B-4457-9D41-62676B6B483F}" type="pres">
      <dgm:prSet presAssocID="{056D0613-D0C5-4013-A755-A185F06CBCD7}" presName="parentText" presStyleLbl="node1" presStyleIdx="0" presStyleCnt="4" custScaleX="133642" custScaleY="260656" custLinFactNeighborX="-20000" custLinFactNeighborY="26071">
        <dgm:presLayoutVars>
          <dgm:chMax val="0"/>
          <dgm:bulletEnabled val="1"/>
        </dgm:presLayoutVars>
      </dgm:prSet>
      <dgm:spPr>
        <a:prstGeom prst="downArrowCallout">
          <a:avLst/>
        </a:prstGeom>
      </dgm:spPr>
      <dgm:t>
        <a:bodyPr/>
        <a:lstStyle/>
        <a:p>
          <a:pPr rtl="1"/>
          <a:endParaRPr lang="ar-SA"/>
        </a:p>
      </dgm:t>
    </dgm:pt>
    <dgm:pt modelId="{29295E93-EC36-4DA2-8FEA-A07B436E7168}" type="pres">
      <dgm:prSet presAssocID="{056D0613-D0C5-4013-A755-A185F06CBCD7}" presName="negativeSpace" presStyleCnt="0"/>
      <dgm:spPr/>
    </dgm:pt>
    <dgm:pt modelId="{6878C03D-8B03-4952-8F1C-366DEC1396F8}" type="pres">
      <dgm:prSet presAssocID="{056D0613-D0C5-4013-A755-A185F06CBCD7}" presName="childText" presStyleLbl="conFgAcc1" presStyleIdx="0" presStyleCnt="4" custScaleY="108030" custLinFactY="-14663" custLinFactNeighborX="3201" custLinFactNeighborY="-100000">
        <dgm:presLayoutVars>
          <dgm:bulletEnabled val="1"/>
        </dgm:presLayoutVars>
      </dgm:prSet>
      <dgm:spPr>
        <a:prstGeom prst="downArrow">
          <a:avLst/>
        </a:prstGeom>
        <a:solidFill>
          <a:srgbClr val="FF66CC">
            <a:alpha val="90000"/>
          </a:srgbClr>
        </a:solidFill>
        <a:ln>
          <a:solidFill>
            <a:srgbClr val="7030A0"/>
          </a:solidFill>
        </a:ln>
      </dgm:spPr>
      <dgm:t>
        <a:bodyPr/>
        <a:lstStyle/>
        <a:p>
          <a:pPr rtl="1"/>
          <a:endParaRPr lang="ar-SA"/>
        </a:p>
      </dgm:t>
    </dgm:pt>
    <dgm:pt modelId="{E2F917A0-79FA-4BC7-95A9-CCACA72B1CD6}" type="pres">
      <dgm:prSet presAssocID="{7CE036A1-D03B-4D14-8335-DDAC2BCDA8B6}" presName="spaceBetweenRectangles" presStyleCnt="0"/>
      <dgm:spPr/>
    </dgm:pt>
    <dgm:pt modelId="{D2C4EFF2-B231-49D2-9A84-F5FA9F693DFC}" type="pres">
      <dgm:prSet presAssocID="{960A2016-9FF7-44D2-AB70-C64EAD6BBF58}" presName="parentLin" presStyleCnt="0"/>
      <dgm:spPr/>
    </dgm:pt>
    <dgm:pt modelId="{CD840DDB-9835-473F-83CC-0911D0BBAE59}" type="pres">
      <dgm:prSet presAssocID="{960A2016-9FF7-44D2-AB70-C64EAD6BBF58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2BF32E5-7BA0-4D5D-B931-5C48BE6E23B4}" type="pres">
      <dgm:prSet presAssocID="{960A2016-9FF7-44D2-AB70-C64EAD6BBF58}" presName="parentText" presStyleLbl="node1" presStyleIdx="1" presStyleCnt="4" custScaleX="127508" custScaleY="176891" custLinFactNeighborX="46667" custLinFactNeighborY="-28398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355CF0E9-8A46-46A7-B956-FCC536F8DFB7}" type="pres">
      <dgm:prSet presAssocID="{960A2016-9FF7-44D2-AB70-C64EAD6BBF58}" presName="negativeSpace" presStyleCnt="0"/>
      <dgm:spPr/>
    </dgm:pt>
    <dgm:pt modelId="{59D4DF26-F3F6-43F0-B45C-862D28DD6B20}" type="pres">
      <dgm:prSet presAssocID="{960A2016-9FF7-44D2-AB70-C64EAD6BBF58}" presName="childText" presStyleLbl="conFgAcc1" presStyleIdx="1" presStyleCnt="4">
        <dgm:presLayoutVars>
          <dgm:bulletEnabled val="1"/>
        </dgm:presLayoutVars>
      </dgm:prSet>
      <dgm:spPr>
        <a:prstGeom prst="downArrow">
          <a:avLst/>
        </a:prstGeom>
        <a:solidFill>
          <a:schemeClr val="accent2">
            <a:lumMod val="75000"/>
            <a:alpha val="90000"/>
          </a:schemeClr>
        </a:solidFill>
        <a:ln>
          <a:solidFill>
            <a:srgbClr val="7030A0"/>
          </a:solidFill>
        </a:ln>
      </dgm:spPr>
      <dgm:t>
        <a:bodyPr/>
        <a:lstStyle/>
        <a:p>
          <a:pPr rtl="1"/>
          <a:endParaRPr lang="ar-SA"/>
        </a:p>
      </dgm:t>
    </dgm:pt>
    <dgm:pt modelId="{656401B9-C88D-4417-9206-5CD7D61FCC3B}" type="pres">
      <dgm:prSet presAssocID="{921B696C-4F03-4FDC-B210-1B8BCB8CBEC2}" presName="spaceBetweenRectangles" presStyleCnt="0"/>
      <dgm:spPr/>
    </dgm:pt>
    <dgm:pt modelId="{7FB87C65-C4CD-4F02-B576-B81094F3A691}" type="pres">
      <dgm:prSet presAssocID="{91CC8C66-6CDF-4DA2-83D8-02BCF82D7CB1}" presName="parentLin" presStyleCnt="0"/>
      <dgm:spPr/>
    </dgm:pt>
    <dgm:pt modelId="{0C48010A-FA35-4079-8F2E-29AC5D90E799}" type="pres">
      <dgm:prSet presAssocID="{91CC8C66-6CDF-4DA2-83D8-02BCF82D7CB1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EBF27578-374A-40E8-BB03-3D06BB27B84C}" type="pres">
      <dgm:prSet presAssocID="{91CC8C66-6CDF-4DA2-83D8-02BCF82D7CB1}" presName="parentText" presStyleLbl="node1" presStyleIdx="2" presStyleCnt="4" custScaleX="116349" custScaleY="183992" custLinFactX="1905" custLinFactNeighborX="100000" custLinFactNeighborY="-4083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E5201920-10E1-4C9A-907D-AD49D4F2EDAB}" type="pres">
      <dgm:prSet presAssocID="{91CC8C66-6CDF-4DA2-83D8-02BCF82D7CB1}" presName="negativeSpace" presStyleCnt="0"/>
      <dgm:spPr/>
    </dgm:pt>
    <dgm:pt modelId="{E2C55B93-CBCB-4E45-88B8-636100018D0E}" type="pres">
      <dgm:prSet presAssocID="{91CC8C66-6CDF-4DA2-83D8-02BCF82D7CB1}" presName="childText" presStyleLbl="conFgAcc1" presStyleIdx="2" presStyleCnt="4">
        <dgm:presLayoutVars>
          <dgm:bulletEnabled val="1"/>
        </dgm:presLayoutVars>
      </dgm:prSet>
      <dgm:spPr>
        <a:prstGeom prst="downArrow">
          <a:avLst/>
        </a:prstGeom>
        <a:solidFill>
          <a:srgbClr val="FF66CC">
            <a:alpha val="90000"/>
          </a:srgbClr>
        </a:solidFill>
        <a:ln>
          <a:solidFill>
            <a:srgbClr val="FF66CC"/>
          </a:solidFill>
        </a:ln>
      </dgm:spPr>
      <dgm:t>
        <a:bodyPr/>
        <a:lstStyle/>
        <a:p>
          <a:pPr rtl="1"/>
          <a:endParaRPr lang="ar-SA"/>
        </a:p>
      </dgm:t>
    </dgm:pt>
    <dgm:pt modelId="{88E34168-366E-403F-BCCB-B6D814D6A467}" type="pres">
      <dgm:prSet presAssocID="{3C624EFC-7683-4573-A78E-2A3A7EB9A587}" presName="spaceBetweenRectangles" presStyleCnt="0"/>
      <dgm:spPr/>
    </dgm:pt>
    <dgm:pt modelId="{2F3D40C5-D38F-4218-9803-6D0AD8B6694B}" type="pres">
      <dgm:prSet presAssocID="{044F2EA1-E2F4-4841-956C-65BED56E8544}" presName="parentLin" presStyleCnt="0"/>
      <dgm:spPr/>
    </dgm:pt>
    <dgm:pt modelId="{B10D34A3-16BF-4508-8961-1661D371FD08}" type="pres">
      <dgm:prSet presAssocID="{044F2EA1-E2F4-4841-956C-65BED56E8544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C906CB29-5C89-47DD-95B3-EA3806491E32}" type="pres">
      <dgm:prSet presAssocID="{044F2EA1-E2F4-4841-956C-65BED56E8544}" presName="parentText" presStyleLbl="node1" presStyleIdx="3" presStyleCnt="4" custScaleX="99037" custScaleY="187561" custLinFactX="10476" custLinFactNeighborX="100000" custLinFactNeighborY="-2041">
        <dgm:presLayoutVars>
          <dgm:chMax val="0"/>
          <dgm:bulletEnabled val="1"/>
        </dgm:presLayoutVars>
      </dgm:prSet>
      <dgm:spPr>
        <a:prstGeom prst="flowChartTerminator">
          <a:avLst/>
        </a:prstGeom>
      </dgm:spPr>
      <dgm:t>
        <a:bodyPr/>
        <a:lstStyle/>
        <a:p>
          <a:pPr rtl="1"/>
          <a:endParaRPr lang="ar-SA"/>
        </a:p>
      </dgm:t>
    </dgm:pt>
    <dgm:pt modelId="{7F9B4E35-E93F-4BEF-9FAA-9D44A50DF39B}" type="pres">
      <dgm:prSet presAssocID="{044F2EA1-E2F4-4841-956C-65BED56E8544}" presName="negativeSpace" presStyleCnt="0"/>
      <dgm:spPr/>
    </dgm:pt>
    <dgm:pt modelId="{50868C33-C746-4D16-B001-E6986C33E01E}" type="pres">
      <dgm:prSet presAssocID="{044F2EA1-E2F4-4841-956C-65BED56E8544}" presName="childText" presStyleLbl="conFgAcc1" presStyleIdx="3" presStyleCnt="4">
        <dgm:presLayoutVars>
          <dgm:bulletEnabled val="1"/>
        </dgm:presLayoutVars>
      </dgm:prSet>
      <dgm:spPr>
        <a:prstGeom prst="downArrow">
          <a:avLst/>
        </a:prstGeom>
        <a:solidFill>
          <a:srgbClr val="00B0F0">
            <a:alpha val="90000"/>
          </a:srgbClr>
        </a:solidFill>
        <a:ln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</dgm:ptLst>
  <dgm:cxnLst>
    <dgm:cxn modelId="{D2935CFC-1CBF-4FAE-B27B-89586D5FB239}" type="presOf" srcId="{FA4C3142-6073-40F0-AB90-B56E601390BA}" destId="{2714B549-4F39-40F7-A815-A89A2D758B9A}" srcOrd="0" destOrd="0" presId="urn:microsoft.com/office/officeart/2005/8/layout/list1"/>
    <dgm:cxn modelId="{F013C45D-C839-4283-9129-6157B174E51C}" srcId="{FA4C3142-6073-40F0-AB90-B56E601390BA}" destId="{056D0613-D0C5-4013-A755-A185F06CBCD7}" srcOrd="0" destOrd="0" parTransId="{8522AE38-8FE4-4F0D-8318-E5300150B9A3}" sibTransId="{7CE036A1-D03B-4D14-8335-DDAC2BCDA8B6}"/>
    <dgm:cxn modelId="{EFF68CC1-8B8C-4466-A104-A88825773C24}" srcId="{FA4C3142-6073-40F0-AB90-B56E601390BA}" destId="{960A2016-9FF7-44D2-AB70-C64EAD6BBF58}" srcOrd="1" destOrd="0" parTransId="{D4233514-6CF7-4DB4-9AAC-9E1E755B644A}" sibTransId="{921B696C-4F03-4FDC-B210-1B8BCB8CBEC2}"/>
    <dgm:cxn modelId="{B54AB952-D4F6-4CE2-87BB-FE271A927E43}" type="presOf" srcId="{056D0613-D0C5-4013-A755-A185F06CBCD7}" destId="{F655C24C-7A19-4078-B812-224C5379C8F5}" srcOrd="0" destOrd="0" presId="urn:microsoft.com/office/officeart/2005/8/layout/list1"/>
    <dgm:cxn modelId="{B9447262-9438-41C3-807D-61496EA7EFBA}" type="presOf" srcId="{056D0613-D0C5-4013-A755-A185F06CBCD7}" destId="{DA7A8F12-E63B-4457-9D41-62676B6B483F}" srcOrd="1" destOrd="0" presId="urn:microsoft.com/office/officeart/2005/8/layout/list1"/>
    <dgm:cxn modelId="{C4420E65-7CA5-473A-8517-B2A6B4E697B6}" type="presOf" srcId="{044F2EA1-E2F4-4841-956C-65BED56E8544}" destId="{C906CB29-5C89-47DD-95B3-EA3806491E32}" srcOrd="1" destOrd="0" presId="urn:microsoft.com/office/officeart/2005/8/layout/list1"/>
    <dgm:cxn modelId="{B961629A-43E0-4AC9-A3AD-24FCBD0A0B09}" type="presOf" srcId="{960A2016-9FF7-44D2-AB70-C64EAD6BBF58}" destId="{A2BF32E5-7BA0-4D5D-B931-5C48BE6E23B4}" srcOrd="1" destOrd="0" presId="urn:microsoft.com/office/officeart/2005/8/layout/list1"/>
    <dgm:cxn modelId="{D377FC13-CE70-4058-AB0A-3D109E385BFE}" srcId="{FA4C3142-6073-40F0-AB90-B56E601390BA}" destId="{91CC8C66-6CDF-4DA2-83D8-02BCF82D7CB1}" srcOrd="2" destOrd="0" parTransId="{DB823330-4664-428A-A133-4C87058FE90D}" sibTransId="{3C624EFC-7683-4573-A78E-2A3A7EB9A587}"/>
    <dgm:cxn modelId="{978603A6-3CD0-40CE-808F-251195BA051B}" type="presOf" srcId="{960A2016-9FF7-44D2-AB70-C64EAD6BBF58}" destId="{CD840DDB-9835-473F-83CC-0911D0BBAE59}" srcOrd="0" destOrd="0" presId="urn:microsoft.com/office/officeart/2005/8/layout/list1"/>
    <dgm:cxn modelId="{F819A703-D668-4C4A-A9C2-903523D3266D}" type="presOf" srcId="{91CC8C66-6CDF-4DA2-83D8-02BCF82D7CB1}" destId="{0C48010A-FA35-4079-8F2E-29AC5D90E799}" srcOrd="0" destOrd="0" presId="urn:microsoft.com/office/officeart/2005/8/layout/list1"/>
    <dgm:cxn modelId="{776915CB-56BC-49EF-B056-0FE5DA91356D}" type="presOf" srcId="{044F2EA1-E2F4-4841-956C-65BED56E8544}" destId="{B10D34A3-16BF-4508-8961-1661D371FD08}" srcOrd="0" destOrd="0" presId="urn:microsoft.com/office/officeart/2005/8/layout/list1"/>
    <dgm:cxn modelId="{C31AD530-30DA-4830-AA24-C6382F57C554}" srcId="{FA4C3142-6073-40F0-AB90-B56E601390BA}" destId="{044F2EA1-E2F4-4841-956C-65BED56E8544}" srcOrd="3" destOrd="0" parTransId="{BA10E9B6-68F7-4602-8B9E-872F41363186}" sibTransId="{A79DAE61-0087-4178-B2C8-D50C9D66AD13}"/>
    <dgm:cxn modelId="{3A08C447-1118-4D88-B7D3-ABA7432B8675}" type="presOf" srcId="{91CC8C66-6CDF-4DA2-83D8-02BCF82D7CB1}" destId="{EBF27578-374A-40E8-BB03-3D06BB27B84C}" srcOrd="1" destOrd="0" presId="urn:microsoft.com/office/officeart/2005/8/layout/list1"/>
    <dgm:cxn modelId="{0EE66061-FEF0-413C-B7A3-861A8296E927}" type="presParOf" srcId="{2714B549-4F39-40F7-A815-A89A2D758B9A}" destId="{E53AAC77-68FC-4382-BF32-C26C23E96120}" srcOrd="0" destOrd="0" presId="urn:microsoft.com/office/officeart/2005/8/layout/list1"/>
    <dgm:cxn modelId="{3CFA8C10-7313-4F83-AE01-E8956AC6A552}" type="presParOf" srcId="{E53AAC77-68FC-4382-BF32-C26C23E96120}" destId="{F655C24C-7A19-4078-B812-224C5379C8F5}" srcOrd="0" destOrd="0" presId="urn:microsoft.com/office/officeart/2005/8/layout/list1"/>
    <dgm:cxn modelId="{52A640D3-8EB5-48D6-B89B-4963FC6928F7}" type="presParOf" srcId="{E53AAC77-68FC-4382-BF32-C26C23E96120}" destId="{DA7A8F12-E63B-4457-9D41-62676B6B483F}" srcOrd="1" destOrd="0" presId="urn:microsoft.com/office/officeart/2005/8/layout/list1"/>
    <dgm:cxn modelId="{0635EE6C-E3E9-4E9A-B21C-4698B1782FCB}" type="presParOf" srcId="{2714B549-4F39-40F7-A815-A89A2D758B9A}" destId="{29295E93-EC36-4DA2-8FEA-A07B436E7168}" srcOrd="1" destOrd="0" presId="urn:microsoft.com/office/officeart/2005/8/layout/list1"/>
    <dgm:cxn modelId="{0822A54B-F9BF-4717-8734-0CEDAAD33459}" type="presParOf" srcId="{2714B549-4F39-40F7-A815-A89A2D758B9A}" destId="{6878C03D-8B03-4952-8F1C-366DEC1396F8}" srcOrd="2" destOrd="0" presId="urn:microsoft.com/office/officeart/2005/8/layout/list1"/>
    <dgm:cxn modelId="{61C80D94-22F3-4759-926C-F3C5866AD88D}" type="presParOf" srcId="{2714B549-4F39-40F7-A815-A89A2D758B9A}" destId="{E2F917A0-79FA-4BC7-95A9-CCACA72B1CD6}" srcOrd="3" destOrd="0" presId="urn:microsoft.com/office/officeart/2005/8/layout/list1"/>
    <dgm:cxn modelId="{7A901AD8-17DC-4D8A-BC18-AE47B26B7640}" type="presParOf" srcId="{2714B549-4F39-40F7-A815-A89A2D758B9A}" destId="{D2C4EFF2-B231-49D2-9A84-F5FA9F693DFC}" srcOrd="4" destOrd="0" presId="urn:microsoft.com/office/officeart/2005/8/layout/list1"/>
    <dgm:cxn modelId="{7AF34475-AB6A-49A9-9389-ED82C0B7CEE2}" type="presParOf" srcId="{D2C4EFF2-B231-49D2-9A84-F5FA9F693DFC}" destId="{CD840DDB-9835-473F-83CC-0911D0BBAE59}" srcOrd="0" destOrd="0" presId="urn:microsoft.com/office/officeart/2005/8/layout/list1"/>
    <dgm:cxn modelId="{FD9CEFA7-DEAF-48D7-B35F-6C49422354E3}" type="presParOf" srcId="{D2C4EFF2-B231-49D2-9A84-F5FA9F693DFC}" destId="{A2BF32E5-7BA0-4D5D-B931-5C48BE6E23B4}" srcOrd="1" destOrd="0" presId="urn:microsoft.com/office/officeart/2005/8/layout/list1"/>
    <dgm:cxn modelId="{E3737ABE-5562-4FDC-BCB2-E6D3DA73918C}" type="presParOf" srcId="{2714B549-4F39-40F7-A815-A89A2D758B9A}" destId="{355CF0E9-8A46-46A7-B956-FCC536F8DFB7}" srcOrd="5" destOrd="0" presId="urn:microsoft.com/office/officeart/2005/8/layout/list1"/>
    <dgm:cxn modelId="{9A773663-8E81-4C6C-A21A-1768EB2286E3}" type="presParOf" srcId="{2714B549-4F39-40F7-A815-A89A2D758B9A}" destId="{59D4DF26-F3F6-43F0-B45C-862D28DD6B20}" srcOrd="6" destOrd="0" presId="urn:microsoft.com/office/officeart/2005/8/layout/list1"/>
    <dgm:cxn modelId="{416AAA3D-2112-4670-93C7-660DAD265D0C}" type="presParOf" srcId="{2714B549-4F39-40F7-A815-A89A2D758B9A}" destId="{656401B9-C88D-4417-9206-5CD7D61FCC3B}" srcOrd="7" destOrd="0" presId="urn:microsoft.com/office/officeart/2005/8/layout/list1"/>
    <dgm:cxn modelId="{1C0C87F2-2854-4236-A62C-CF9A556F4DBE}" type="presParOf" srcId="{2714B549-4F39-40F7-A815-A89A2D758B9A}" destId="{7FB87C65-C4CD-4F02-B576-B81094F3A691}" srcOrd="8" destOrd="0" presId="urn:microsoft.com/office/officeart/2005/8/layout/list1"/>
    <dgm:cxn modelId="{B72BBE5D-7545-449C-87F8-4F72C8A94C4E}" type="presParOf" srcId="{7FB87C65-C4CD-4F02-B576-B81094F3A691}" destId="{0C48010A-FA35-4079-8F2E-29AC5D90E799}" srcOrd="0" destOrd="0" presId="urn:microsoft.com/office/officeart/2005/8/layout/list1"/>
    <dgm:cxn modelId="{DF79253A-9886-4150-95EB-E7D0FAEE771F}" type="presParOf" srcId="{7FB87C65-C4CD-4F02-B576-B81094F3A691}" destId="{EBF27578-374A-40E8-BB03-3D06BB27B84C}" srcOrd="1" destOrd="0" presId="urn:microsoft.com/office/officeart/2005/8/layout/list1"/>
    <dgm:cxn modelId="{E7EC041F-7AE3-42A4-8932-3A3DFE360990}" type="presParOf" srcId="{2714B549-4F39-40F7-A815-A89A2D758B9A}" destId="{E5201920-10E1-4C9A-907D-AD49D4F2EDAB}" srcOrd="9" destOrd="0" presId="urn:microsoft.com/office/officeart/2005/8/layout/list1"/>
    <dgm:cxn modelId="{B2A1E6D6-6DF3-480A-9765-F72AA6544189}" type="presParOf" srcId="{2714B549-4F39-40F7-A815-A89A2D758B9A}" destId="{E2C55B93-CBCB-4E45-88B8-636100018D0E}" srcOrd="10" destOrd="0" presId="urn:microsoft.com/office/officeart/2005/8/layout/list1"/>
    <dgm:cxn modelId="{563D042B-A252-48B1-95F7-928FAA5E3C6E}" type="presParOf" srcId="{2714B549-4F39-40F7-A815-A89A2D758B9A}" destId="{88E34168-366E-403F-BCCB-B6D814D6A467}" srcOrd="11" destOrd="0" presId="urn:microsoft.com/office/officeart/2005/8/layout/list1"/>
    <dgm:cxn modelId="{F0534767-F77F-41EA-B6ED-FEC208D0E94F}" type="presParOf" srcId="{2714B549-4F39-40F7-A815-A89A2D758B9A}" destId="{2F3D40C5-D38F-4218-9803-6D0AD8B6694B}" srcOrd="12" destOrd="0" presId="urn:microsoft.com/office/officeart/2005/8/layout/list1"/>
    <dgm:cxn modelId="{88846EFC-1A70-4C76-8957-AE7796192714}" type="presParOf" srcId="{2F3D40C5-D38F-4218-9803-6D0AD8B6694B}" destId="{B10D34A3-16BF-4508-8961-1661D371FD08}" srcOrd="0" destOrd="0" presId="urn:microsoft.com/office/officeart/2005/8/layout/list1"/>
    <dgm:cxn modelId="{0AA51F5E-4622-40B7-894B-CDFF91178BF7}" type="presParOf" srcId="{2F3D40C5-D38F-4218-9803-6D0AD8B6694B}" destId="{C906CB29-5C89-47DD-95B3-EA3806491E32}" srcOrd="1" destOrd="0" presId="urn:microsoft.com/office/officeart/2005/8/layout/list1"/>
    <dgm:cxn modelId="{52FE8A14-DF9A-4C7A-9700-0E9F1AD6D8B1}" type="presParOf" srcId="{2714B549-4F39-40F7-A815-A89A2D758B9A}" destId="{7F9B4E35-E93F-4BEF-9FAA-9D44A50DF39B}" srcOrd="13" destOrd="0" presId="urn:microsoft.com/office/officeart/2005/8/layout/list1"/>
    <dgm:cxn modelId="{097BE242-CB29-4336-92E6-544CCE491F49}" type="presParOf" srcId="{2714B549-4F39-40F7-A815-A89A2D758B9A}" destId="{50868C33-C746-4D16-B001-E6986C33E01E}" srcOrd="14" destOrd="0" presId="urn:microsoft.com/office/officeart/2005/8/layout/list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0C275C-594C-44E6-B72A-62D339737612}" type="doc">
      <dgm:prSet loTypeId="urn:microsoft.com/office/officeart/2005/8/layout/chevron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F538E38-37FE-4305-89C9-27EC1E906A68}">
      <dgm:prSet phldrT="[نص]"/>
      <dgm:spPr>
        <a:solidFill>
          <a:schemeClr val="accent2">
            <a:lumMod val="60000"/>
            <a:lumOff val="40000"/>
          </a:schemeClr>
        </a:solidFill>
        <a:ln w="76200"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C4B4A7-5C3F-405A-A095-700F30041ECD}" type="par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C6157948-0B3D-44FB-B758-FD314BC66D8C}" type="sib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0F08C0D4-61A3-4C53-B1D2-CE78FA62BCDE}">
      <dgm:prSet phldrT="[نص]" custT="1"/>
      <dgm:spPr>
        <a:solidFill>
          <a:schemeClr val="accent2">
            <a:lumMod val="20000"/>
            <a:lumOff val="80000"/>
            <a:alpha val="90000"/>
          </a:schemeClr>
        </a:solidFill>
        <a:ln w="76200"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94F71-D5CD-48C3-A53B-A8DB8DDB99EA}" type="par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4B1647A-03A4-4B50-9B76-3694C2E31B08}" type="sib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29B00FB-4107-43CB-BD4B-71C0E581AEE0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3D7F7F-3700-43A9-91E8-9DCE52211A9E}" type="par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94D42FCD-46CA-4029-AB98-34378E553A7D}" type="sib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51AADD01-A8D9-40FC-835D-B2FA0DA2369C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588C01-B093-4818-BE55-F302A174741A}" type="par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FD55C2D1-DB73-437F-A89B-539C2F5A8CC3}" type="sib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E80A9F59-4AD9-49F2-AA5C-44E38037BDB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17E5B3-C6CF-4ECE-B6F9-6FD2FE21C76B}" type="par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7B229A5-1833-4B65-9766-22BCFB9C4FF8}" type="sib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F79ECD7-6051-48E2-AA02-8D25B753BBD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rgbClr val="FF0066"/>
          </a:solidFill>
        </a:ln>
      </dgm:spPr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F41BC189-1423-42FB-8E24-62FC3996BFB8}" type="par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221FD389-B62E-43A3-A9EE-7755DF047D6B}" type="sib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30E31917-6F29-4CF8-B517-97B9DBE9B43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rgbClr val="FF0066"/>
          </a:solidFill>
        </a:ln>
      </dgm:spPr>
      <dgm:t>
        <a:bodyPr/>
        <a:lstStyle/>
        <a:p>
          <a:pPr algn="ctr" rtl="0"/>
          <a:r>
            <a:rPr lang="en-US" sz="3500" b="1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7883C5C-994D-49BB-B7FD-E0EA0397725A}" type="par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AFF7D4B4-A0D3-47C3-94E0-79175EC1A732}" type="sib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321C81E1-2DC5-47D0-A606-9B4764DFD305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 anchor="ctr"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4B84295-4621-4A13-BD19-D7A7FB1ED3AB}" type="par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193FCCDC-4CC1-4295-9933-934DD7E87BA1}" type="sib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812564D7-ED77-4D4F-BE3B-1C0D3D8A2670}">
      <dgm:prSet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CF50CA-F31A-4E8C-90BF-093E6AAE6149}" type="par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B7E6A277-1223-48A3-9AA5-B0CCAB1A1313}" type="sib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0A6E4F70-08D4-47A2-BD8D-83CB6D1211F5}">
      <dgm:prSet custT="1"/>
      <dgm:spPr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dirty="0">
            <a:solidFill>
              <a:schemeClr val="tx1"/>
            </a:solidFill>
          </a:endParaRPr>
        </a:p>
      </dgm:t>
    </dgm:pt>
    <dgm:pt modelId="{67A63E47-776B-4EAE-BB3C-95CE201A1729}" type="par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380B3657-43F7-41C4-8551-8DA1D20BA2B6}" type="sib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A7933275-9075-496F-9F30-CEBE78F82026}" type="pres">
      <dgm:prSet presAssocID="{110C275C-594C-44E6-B72A-62D3397376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5F81E3-977D-4B94-BB58-1F3E450547BE}" type="pres">
      <dgm:prSet presAssocID="{EF538E38-37FE-4305-89C9-27EC1E906A68}" presName="composite" presStyleCnt="0"/>
      <dgm:spPr/>
    </dgm:pt>
    <dgm:pt modelId="{1449E40A-5D09-40A3-9636-67D95BA3D45A}" type="pres">
      <dgm:prSet presAssocID="{EF538E38-37FE-4305-89C9-27EC1E906A6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66595B-4ECF-452F-A40B-132A8D09A8E8}" type="pres">
      <dgm:prSet presAssocID="{EF538E38-37FE-4305-89C9-27EC1E906A6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DBCE4-AB43-495D-B87A-A2CB2B42AA62}" type="pres">
      <dgm:prSet presAssocID="{C6157948-0B3D-44FB-B758-FD314BC66D8C}" presName="sp" presStyleCnt="0"/>
      <dgm:spPr/>
    </dgm:pt>
    <dgm:pt modelId="{D06224F1-BB1F-4901-B753-03C7306ACA83}" type="pres">
      <dgm:prSet presAssocID="{629B00FB-4107-43CB-BD4B-71C0E581AEE0}" presName="composite" presStyleCnt="0"/>
      <dgm:spPr/>
    </dgm:pt>
    <dgm:pt modelId="{B3DF34FC-5997-4B8D-854C-78C05D575CD6}" type="pres">
      <dgm:prSet presAssocID="{629B00FB-4107-43CB-BD4B-71C0E581AEE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9FE5A2-FB56-4FFE-B278-1F1AAFBCCCA7}" type="pres">
      <dgm:prSet presAssocID="{629B00FB-4107-43CB-BD4B-71C0E581AEE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11079-7D8A-4390-8074-E7A1EF07CBDE}" type="pres">
      <dgm:prSet presAssocID="{94D42FCD-46CA-4029-AB98-34378E553A7D}" presName="sp" presStyleCnt="0"/>
      <dgm:spPr/>
    </dgm:pt>
    <dgm:pt modelId="{3F2A5B4C-F809-4AF8-9DCE-8F77A8CA6E84}" type="pres">
      <dgm:prSet presAssocID="{51AADD01-A8D9-40FC-835D-B2FA0DA2369C}" presName="composite" presStyleCnt="0"/>
      <dgm:spPr/>
    </dgm:pt>
    <dgm:pt modelId="{D65919CB-4114-4DC4-B19F-0DE7F6BE9C06}" type="pres">
      <dgm:prSet presAssocID="{51AADD01-A8D9-40FC-835D-B2FA0DA2369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90CE68-8E03-46CA-8069-0E0A6A4903DF}" type="pres">
      <dgm:prSet presAssocID="{51AADD01-A8D9-40FC-835D-B2FA0DA2369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1FEDD5-C84F-4312-8609-DDB4F5C81FF2}" type="pres">
      <dgm:prSet presAssocID="{FD55C2D1-DB73-437F-A89B-539C2F5A8CC3}" presName="sp" presStyleCnt="0"/>
      <dgm:spPr/>
    </dgm:pt>
    <dgm:pt modelId="{29D2744F-168F-4DBD-BAC1-C1EDB5F8C8F9}" type="pres">
      <dgm:prSet presAssocID="{3F79ECD7-6051-48E2-AA02-8D25B753BBDF}" presName="composite" presStyleCnt="0"/>
      <dgm:spPr/>
    </dgm:pt>
    <dgm:pt modelId="{BA176CFA-166F-40F3-92AC-19A7620F6755}" type="pres">
      <dgm:prSet presAssocID="{3F79ECD7-6051-48E2-AA02-8D25B753BBD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EFA77D-FB64-4826-A2D2-575AA6D37216}" type="pres">
      <dgm:prSet presAssocID="{3F79ECD7-6051-48E2-AA02-8D25B753BBDF}" presName="descendantText" presStyleLbl="alignAcc1" presStyleIdx="3" presStyleCnt="5" custScaleX="99045" custLinFactNeighborX="-502" custLinFactNeighborY="1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8288B6-02AA-49E9-8D15-52DA4DA1570B}" type="pres">
      <dgm:prSet presAssocID="{221FD389-B62E-43A3-A9EE-7755DF047D6B}" presName="sp" presStyleCnt="0"/>
      <dgm:spPr/>
    </dgm:pt>
    <dgm:pt modelId="{429E2BEF-3FA8-4301-B336-5654713376F0}" type="pres">
      <dgm:prSet presAssocID="{812564D7-ED77-4D4F-BE3B-1C0D3D8A2670}" presName="composite" presStyleCnt="0"/>
      <dgm:spPr/>
    </dgm:pt>
    <dgm:pt modelId="{CC277FB6-520E-4BCE-8E0A-52F73F473531}" type="pres">
      <dgm:prSet presAssocID="{812564D7-ED77-4D4F-BE3B-1C0D3D8A26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EA084-4C59-4264-9D1F-7F86995681EB}" type="pres">
      <dgm:prSet presAssocID="{812564D7-ED77-4D4F-BE3B-1C0D3D8A26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7F4699-D418-463D-AB18-0521B4C6AD4B}" type="presOf" srcId="{51AADD01-A8D9-40FC-835D-B2FA0DA2369C}" destId="{D65919CB-4114-4DC4-B19F-0DE7F6BE9C06}" srcOrd="0" destOrd="0" presId="urn:microsoft.com/office/officeart/2005/8/layout/chevron2"/>
    <dgm:cxn modelId="{79297DDC-EB12-4DD5-B67A-593DA45952B2}" type="presOf" srcId="{3F79ECD7-6051-48E2-AA02-8D25B753BBDF}" destId="{BA176CFA-166F-40F3-92AC-19A7620F6755}" srcOrd="0" destOrd="0" presId="urn:microsoft.com/office/officeart/2005/8/layout/chevron2"/>
    <dgm:cxn modelId="{5B7CA670-F57D-456F-8C16-74FB8CBE38FE}" srcId="{EF538E38-37FE-4305-89C9-27EC1E906A68}" destId="{0F08C0D4-61A3-4C53-B1D2-CE78FA62BCDE}" srcOrd="0" destOrd="0" parTransId="{49B94F71-D5CD-48C3-A53B-A8DB8DDB99EA}" sibTransId="{64B1647A-03A4-4B50-9B76-3694C2E31B08}"/>
    <dgm:cxn modelId="{91E4C49A-2792-4235-B175-CADDED8F4AD9}" type="presOf" srcId="{812564D7-ED77-4D4F-BE3B-1C0D3D8A2670}" destId="{CC277FB6-520E-4BCE-8E0A-52F73F473531}" srcOrd="0" destOrd="0" presId="urn:microsoft.com/office/officeart/2005/8/layout/chevron2"/>
    <dgm:cxn modelId="{5DCE8462-D91D-4497-9DE2-C44CDAAAD1B8}" srcId="{629B00FB-4107-43CB-BD4B-71C0E581AEE0}" destId="{321C81E1-2DC5-47D0-A606-9B4764DFD305}" srcOrd="0" destOrd="0" parTransId="{B4B84295-4621-4A13-BD19-D7A7FB1ED3AB}" sibTransId="{193FCCDC-4CC1-4295-9933-934DD7E87BA1}"/>
    <dgm:cxn modelId="{01D2958B-3B85-4A7E-99E6-46014140E3BD}" srcId="{51AADD01-A8D9-40FC-835D-B2FA0DA2369C}" destId="{E80A9F59-4AD9-49F2-AA5C-44E38037BDBE}" srcOrd="0" destOrd="0" parTransId="{EB17E5B3-C6CF-4ECE-B6F9-6FD2FE21C76B}" sibTransId="{37B229A5-1833-4B65-9766-22BCFB9C4FF8}"/>
    <dgm:cxn modelId="{7DAC2DA8-E9EE-4256-BD4B-D043CD648A76}" srcId="{3F79ECD7-6051-48E2-AA02-8D25B753BBDF}" destId="{30E31917-6F29-4CF8-B517-97B9DBE9B435}" srcOrd="0" destOrd="0" parTransId="{D7883C5C-994D-49BB-B7FD-E0EA0397725A}" sibTransId="{AFF7D4B4-A0D3-47C3-94E0-79175EC1A732}"/>
    <dgm:cxn modelId="{8030F704-6183-4E30-B097-9A2EEA5FA766}" type="presOf" srcId="{321C81E1-2DC5-47D0-A606-9B4764DFD305}" destId="{009FE5A2-FB56-4FFE-B278-1F1AAFBCCCA7}" srcOrd="0" destOrd="0" presId="urn:microsoft.com/office/officeart/2005/8/layout/chevron2"/>
    <dgm:cxn modelId="{24536ACF-02B5-49A9-BD2D-D10BC352FE8D}" type="presOf" srcId="{0A6E4F70-08D4-47A2-BD8D-83CB6D1211F5}" destId="{48BEA084-4C59-4264-9D1F-7F86995681EB}" srcOrd="0" destOrd="0" presId="urn:microsoft.com/office/officeart/2005/8/layout/chevron2"/>
    <dgm:cxn modelId="{3E59AD01-CB66-4872-9FC3-3F8BB9D2AEF9}" srcId="{110C275C-594C-44E6-B72A-62D339737612}" destId="{3F79ECD7-6051-48E2-AA02-8D25B753BBDF}" srcOrd="3" destOrd="0" parTransId="{F41BC189-1423-42FB-8E24-62FC3996BFB8}" sibTransId="{221FD389-B62E-43A3-A9EE-7755DF047D6B}"/>
    <dgm:cxn modelId="{58D94316-775F-4BCB-B41F-6AAD4886F5D2}" type="presOf" srcId="{E80A9F59-4AD9-49F2-AA5C-44E38037BDBE}" destId="{3490CE68-8E03-46CA-8069-0E0A6A4903DF}" srcOrd="0" destOrd="0" presId="urn:microsoft.com/office/officeart/2005/8/layout/chevron2"/>
    <dgm:cxn modelId="{45C03AD2-2384-4165-AE27-0E9312C39933}" srcId="{110C275C-594C-44E6-B72A-62D339737612}" destId="{812564D7-ED77-4D4F-BE3B-1C0D3D8A2670}" srcOrd="4" destOrd="0" parTransId="{75CF50CA-F31A-4E8C-90BF-093E6AAE6149}" sibTransId="{B7E6A277-1223-48A3-9AA5-B0CCAB1A1313}"/>
    <dgm:cxn modelId="{821668C5-6DEB-4745-BA82-6A85DCDD5C8B}" type="presOf" srcId="{30E31917-6F29-4CF8-B517-97B9DBE9B435}" destId="{D1EFA77D-FB64-4826-A2D2-575AA6D37216}" srcOrd="0" destOrd="0" presId="urn:microsoft.com/office/officeart/2005/8/layout/chevron2"/>
    <dgm:cxn modelId="{69053352-BD81-4863-AF4A-B36530BE4A98}" srcId="{110C275C-594C-44E6-B72A-62D339737612}" destId="{629B00FB-4107-43CB-BD4B-71C0E581AEE0}" srcOrd="1" destOrd="0" parTransId="{F43D7F7F-3700-43A9-91E8-9DCE52211A9E}" sibTransId="{94D42FCD-46CA-4029-AB98-34378E553A7D}"/>
    <dgm:cxn modelId="{CED6283F-F303-4784-BE5F-3502A2CBFB15}" srcId="{110C275C-594C-44E6-B72A-62D339737612}" destId="{51AADD01-A8D9-40FC-835D-B2FA0DA2369C}" srcOrd="2" destOrd="0" parTransId="{2E588C01-B093-4818-BE55-F302A174741A}" sibTransId="{FD55C2D1-DB73-437F-A89B-539C2F5A8CC3}"/>
    <dgm:cxn modelId="{36D1EC5E-5F5A-4ADE-926E-9C1D5A70DB2B}" type="presOf" srcId="{0F08C0D4-61A3-4C53-B1D2-CE78FA62BCDE}" destId="{4066595B-4ECF-452F-A40B-132A8D09A8E8}" srcOrd="0" destOrd="0" presId="urn:microsoft.com/office/officeart/2005/8/layout/chevron2"/>
    <dgm:cxn modelId="{CAD66C17-217D-44F4-84AD-527B835EE6BD}" type="presOf" srcId="{110C275C-594C-44E6-B72A-62D339737612}" destId="{A7933275-9075-496F-9F30-CEBE78F82026}" srcOrd="0" destOrd="0" presId="urn:microsoft.com/office/officeart/2005/8/layout/chevron2"/>
    <dgm:cxn modelId="{DAC61211-9FDB-4403-9402-90530F2E4309}" type="presOf" srcId="{629B00FB-4107-43CB-BD4B-71C0E581AEE0}" destId="{B3DF34FC-5997-4B8D-854C-78C05D575CD6}" srcOrd="0" destOrd="0" presId="urn:microsoft.com/office/officeart/2005/8/layout/chevron2"/>
    <dgm:cxn modelId="{D91CB07B-6DF0-4840-AD94-91505BEB8DD7}" type="presOf" srcId="{EF538E38-37FE-4305-89C9-27EC1E906A68}" destId="{1449E40A-5D09-40A3-9636-67D95BA3D45A}" srcOrd="0" destOrd="0" presId="urn:microsoft.com/office/officeart/2005/8/layout/chevron2"/>
    <dgm:cxn modelId="{CBDA5602-EAD7-4225-88F1-4441FBB68FC8}" srcId="{812564D7-ED77-4D4F-BE3B-1C0D3D8A2670}" destId="{0A6E4F70-08D4-47A2-BD8D-83CB6D1211F5}" srcOrd="0" destOrd="0" parTransId="{67A63E47-776B-4EAE-BB3C-95CE201A1729}" sibTransId="{380B3657-43F7-41C4-8551-8DA1D20BA2B6}"/>
    <dgm:cxn modelId="{E8B5BAE6-A228-49A3-8A47-FD3279E8758C}" srcId="{110C275C-594C-44E6-B72A-62D339737612}" destId="{EF538E38-37FE-4305-89C9-27EC1E906A68}" srcOrd="0" destOrd="0" parTransId="{93C4B4A7-5C3F-405A-A095-700F30041ECD}" sibTransId="{C6157948-0B3D-44FB-B758-FD314BC66D8C}"/>
    <dgm:cxn modelId="{FA27E258-02FD-44AB-926D-8D4AE6CA22A5}" type="presParOf" srcId="{A7933275-9075-496F-9F30-CEBE78F82026}" destId="{A35F81E3-977D-4B94-BB58-1F3E450547BE}" srcOrd="0" destOrd="0" presId="urn:microsoft.com/office/officeart/2005/8/layout/chevron2"/>
    <dgm:cxn modelId="{1F2F388B-A9A8-45C3-842D-7B6395AB69EE}" type="presParOf" srcId="{A35F81E3-977D-4B94-BB58-1F3E450547BE}" destId="{1449E40A-5D09-40A3-9636-67D95BA3D45A}" srcOrd="0" destOrd="0" presId="urn:microsoft.com/office/officeart/2005/8/layout/chevron2"/>
    <dgm:cxn modelId="{E62944D4-92FD-4017-9FA7-1E22FC486D71}" type="presParOf" srcId="{A35F81E3-977D-4B94-BB58-1F3E450547BE}" destId="{4066595B-4ECF-452F-A40B-132A8D09A8E8}" srcOrd="1" destOrd="0" presId="urn:microsoft.com/office/officeart/2005/8/layout/chevron2"/>
    <dgm:cxn modelId="{BF7CBA13-403F-471B-B29B-89894C38B51A}" type="presParOf" srcId="{A7933275-9075-496F-9F30-CEBE78F82026}" destId="{BE2DBCE4-AB43-495D-B87A-A2CB2B42AA62}" srcOrd="1" destOrd="0" presId="urn:microsoft.com/office/officeart/2005/8/layout/chevron2"/>
    <dgm:cxn modelId="{D98DBB3B-7146-4297-A90D-AECE0C302A5B}" type="presParOf" srcId="{A7933275-9075-496F-9F30-CEBE78F82026}" destId="{D06224F1-BB1F-4901-B753-03C7306ACA83}" srcOrd="2" destOrd="0" presId="urn:microsoft.com/office/officeart/2005/8/layout/chevron2"/>
    <dgm:cxn modelId="{7CA0EA41-1E3B-4F4C-8E11-2766D93C7A67}" type="presParOf" srcId="{D06224F1-BB1F-4901-B753-03C7306ACA83}" destId="{B3DF34FC-5997-4B8D-854C-78C05D575CD6}" srcOrd="0" destOrd="0" presId="urn:microsoft.com/office/officeart/2005/8/layout/chevron2"/>
    <dgm:cxn modelId="{95583109-F19C-45D1-9705-23A914796F66}" type="presParOf" srcId="{D06224F1-BB1F-4901-B753-03C7306ACA83}" destId="{009FE5A2-FB56-4FFE-B278-1F1AAFBCCCA7}" srcOrd="1" destOrd="0" presId="urn:microsoft.com/office/officeart/2005/8/layout/chevron2"/>
    <dgm:cxn modelId="{39C06341-8D6F-4BB4-8148-F0650A4F436B}" type="presParOf" srcId="{A7933275-9075-496F-9F30-CEBE78F82026}" destId="{CDE11079-7D8A-4390-8074-E7A1EF07CBDE}" srcOrd="3" destOrd="0" presId="urn:microsoft.com/office/officeart/2005/8/layout/chevron2"/>
    <dgm:cxn modelId="{379267C3-DCA5-4FA7-BEBE-48EB3668D5C9}" type="presParOf" srcId="{A7933275-9075-496F-9F30-CEBE78F82026}" destId="{3F2A5B4C-F809-4AF8-9DCE-8F77A8CA6E84}" srcOrd="4" destOrd="0" presId="urn:microsoft.com/office/officeart/2005/8/layout/chevron2"/>
    <dgm:cxn modelId="{91E0B012-80EA-496C-ACE4-E1297B52BCAC}" type="presParOf" srcId="{3F2A5B4C-F809-4AF8-9DCE-8F77A8CA6E84}" destId="{D65919CB-4114-4DC4-B19F-0DE7F6BE9C06}" srcOrd="0" destOrd="0" presId="urn:microsoft.com/office/officeart/2005/8/layout/chevron2"/>
    <dgm:cxn modelId="{D822C4D5-5119-482D-845D-6FFAB5797E4D}" type="presParOf" srcId="{3F2A5B4C-F809-4AF8-9DCE-8F77A8CA6E84}" destId="{3490CE68-8E03-46CA-8069-0E0A6A4903DF}" srcOrd="1" destOrd="0" presId="urn:microsoft.com/office/officeart/2005/8/layout/chevron2"/>
    <dgm:cxn modelId="{62DD47D8-5584-4D76-9FBE-77F072871B09}" type="presParOf" srcId="{A7933275-9075-496F-9F30-CEBE78F82026}" destId="{371FEDD5-C84F-4312-8609-DDB4F5C81FF2}" srcOrd="5" destOrd="0" presId="urn:microsoft.com/office/officeart/2005/8/layout/chevron2"/>
    <dgm:cxn modelId="{A7AF845F-E42D-486E-803C-D81AEC81A571}" type="presParOf" srcId="{A7933275-9075-496F-9F30-CEBE78F82026}" destId="{29D2744F-168F-4DBD-BAC1-C1EDB5F8C8F9}" srcOrd="6" destOrd="0" presId="urn:microsoft.com/office/officeart/2005/8/layout/chevron2"/>
    <dgm:cxn modelId="{BFE8E8C6-C7F9-4727-AF01-FF298721ECA8}" type="presParOf" srcId="{29D2744F-168F-4DBD-BAC1-C1EDB5F8C8F9}" destId="{BA176CFA-166F-40F3-92AC-19A7620F6755}" srcOrd="0" destOrd="0" presId="urn:microsoft.com/office/officeart/2005/8/layout/chevron2"/>
    <dgm:cxn modelId="{5A5A7371-7083-44EF-B6D9-96AB924C0DE7}" type="presParOf" srcId="{29D2744F-168F-4DBD-BAC1-C1EDB5F8C8F9}" destId="{D1EFA77D-FB64-4826-A2D2-575AA6D37216}" srcOrd="1" destOrd="0" presId="urn:microsoft.com/office/officeart/2005/8/layout/chevron2"/>
    <dgm:cxn modelId="{CFED9C83-6391-4E70-B478-662D7827721B}" type="presParOf" srcId="{A7933275-9075-496F-9F30-CEBE78F82026}" destId="{3F8288B6-02AA-49E9-8D15-52DA4DA1570B}" srcOrd="7" destOrd="0" presId="urn:microsoft.com/office/officeart/2005/8/layout/chevron2"/>
    <dgm:cxn modelId="{FCA3E12D-AEAC-4045-B6CD-57A51FC763EE}" type="presParOf" srcId="{A7933275-9075-496F-9F30-CEBE78F82026}" destId="{429E2BEF-3FA8-4301-B336-5654713376F0}" srcOrd="8" destOrd="0" presId="urn:microsoft.com/office/officeart/2005/8/layout/chevron2"/>
    <dgm:cxn modelId="{5D123B56-029A-4624-BFA5-81293E5C6001}" type="presParOf" srcId="{429E2BEF-3FA8-4301-B336-5654713376F0}" destId="{CC277FB6-520E-4BCE-8E0A-52F73F473531}" srcOrd="0" destOrd="0" presId="urn:microsoft.com/office/officeart/2005/8/layout/chevron2"/>
    <dgm:cxn modelId="{8BE8593F-31E6-47AC-813E-F3ED2D768F70}" type="presParOf" srcId="{429E2BEF-3FA8-4301-B336-5654713376F0}" destId="{48BEA084-4C59-4264-9D1F-7F86995681EB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0C275C-594C-44E6-B72A-62D339737612}" type="doc">
      <dgm:prSet loTypeId="urn:microsoft.com/office/officeart/2005/8/layout/chevron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F538E38-37FE-4305-89C9-27EC1E906A68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C4B4A7-5C3F-405A-A095-700F30041ECD}" type="par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C6157948-0B3D-44FB-B758-FD314BC66D8C}" type="sibTrans" cxnId="{E8B5BAE6-A228-49A3-8A47-FD3279E8758C}">
      <dgm:prSet/>
      <dgm:spPr/>
      <dgm:t>
        <a:bodyPr/>
        <a:lstStyle/>
        <a:p>
          <a:pPr rtl="1"/>
          <a:endParaRPr lang="ar-SA"/>
        </a:p>
      </dgm:t>
    </dgm:pt>
    <dgm:pt modelId="{0F08C0D4-61A3-4C53-B1D2-CE78FA62BCDE}">
      <dgm:prSet phldrT="[نص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94F71-D5CD-48C3-A53B-A8DB8DDB99EA}" type="par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4B1647A-03A4-4B50-9B76-3694C2E31B08}" type="sibTrans" cxnId="{5B7CA670-F57D-456F-8C16-74FB8CBE38FE}">
      <dgm:prSet/>
      <dgm:spPr/>
      <dgm:t>
        <a:bodyPr/>
        <a:lstStyle/>
        <a:p>
          <a:pPr rtl="1"/>
          <a:endParaRPr lang="ar-SA"/>
        </a:p>
      </dgm:t>
    </dgm:pt>
    <dgm:pt modelId="{629B00FB-4107-43CB-BD4B-71C0E581AEE0}">
      <dgm:prSet phldrT="[نص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3D7F7F-3700-43A9-91E8-9DCE52211A9E}" type="par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94D42FCD-46CA-4029-AB98-34378E553A7D}" type="sibTrans" cxnId="{69053352-BD81-4863-AF4A-B36530BE4A98}">
      <dgm:prSet/>
      <dgm:spPr/>
      <dgm:t>
        <a:bodyPr/>
        <a:lstStyle/>
        <a:p>
          <a:pPr rtl="1"/>
          <a:endParaRPr lang="ar-SA"/>
        </a:p>
      </dgm:t>
    </dgm:pt>
    <dgm:pt modelId="{51AADD01-A8D9-40FC-835D-B2FA0DA2369C}">
      <dgm:prSet phldrT="[نص]"/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588C01-B093-4818-BE55-F302A174741A}" type="par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FD55C2D1-DB73-437F-A89B-539C2F5A8CC3}" type="sibTrans" cxnId="{CED6283F-F303-4784-BE5F-3502A2CBFB15}">
      <dgm:prSet/>
      <dgm:spPr/>
      <dgm:t>
        <a:bodyPr/>
        <a:lstStyle/>
        <a:p>
          <a:pPr rtl="1"/>
          <a:endParaRPr lang="ar-SA"/>
        </a:p>
      </dgm:t>
    </dgm:pt>
    <dgm:pt modelId="{E80A9F59-4AD9-49F2-AA5C-44E38037BDBE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17E5B3-C6CF-4ECE-B6F9-6FD2FE21C76B}" type="par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7B229A5-1833-4B65-9766-22BCFB9C4FF8}" type="sibTrans" cxnId="{01D2958B-3B85-4A7E-99E6-46014140E3BD}">
      <dgm:prSet/>
      <dgm:spPr/>
      <dgm:t>
        <a:bodyPr/>
        <a:lstStyle/>
        <a:p>
          <a:pPr rtl="1"/>
          <a:endParaRPr lang="ar-SA"/>
        </a:p>
      </dgm:t>
    </dgm:pt>
    <dgm:pt modelId="{3F79ECD7-6051-48E2-AA02-8D25B753BBD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solidFill>
            <a:srgbClr val="E331B4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1BC189-1423-42FB-8E24-62FC3996BFB8}" type="par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221FD389-B62E-43A3-A9EE-7755DF047D6B}" type="sibTrans" cxnId="{3E59AD01-CB66-4872-9FC3-3F8BB9D2AEF9}">
      <dgm:prSet/>
      <dgm:spPr/>
      <dgm:t>
        <a:bodyPr/>
        <a:lstStyle/>
        <a:p>
          <a:pPr rtl="1"/>
          <a:endParaRPr lang="ar-SA"/>
        </a:p>
      </dgm:t>
    </dgm:pt>
    <dgm:pt modelId="{30E31917-6F29-4CF8-B517-97B9DBE9B43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/>
        <a:lstStyle/>
        <a:p>
          <a:pPr algn="ctr" rtl="0"/>
          <a:r>
            <a:rPr lang="en-US" sz="35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7883C5C-994D-49BB-B7FD-E0EA0397725A}" type="par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AFF7D4B4-A0D3-47C3-94E0-79175EC1A732}" type="sibTrans" cxnId="{7DAC2DA8-E9EE-4256-BD4B-D043CD648A76}">
      <dgm:prSet/>
      <dgm:spPr/>
      <dgm:t>
        <a:bodyPr/>
        <a:lstStyle/>
        <a:p>
          <a:pPr rtl="1"/>
          <a:endParaRPr lang="ar-SA"/>
        </a:p>
      </dgm:t>
    </dgm:pt>
    <dgm:pt modelId="{321C81E1-2DC5-47D0-A606-9B4764DFD305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E331B4"/>
          </a:solidFill>
        </a:ln>
      </dgm:spPr>
      <dgm:t>
        <a:bodyPr anchor="ctr"/>
        <a:lstStyle/>
        <a:p>
          <a:pPr algn="ctr" rtl="0"/>
          <a:r>
            <a:rPr lang="en-US" sz="4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4B84295-4621-4A13-BD19-D7A7FB1ED3AB}" type="par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193FCCDC-4CC1-4295-9933-934DD7E87BA1}" type="sibTrans" cxnId="{5DCE8462-D91D-4497-9DE2-C44CDAAAD1B8}">
      <dgm:prSet/>
      <dgm:spPr/>
      <dgm:t>
        <a:bodyPr/>
        <a:lstStyle/>
        <a:p>
          <a:pPr rtl="1"/>
          <a:endParaRPr lang="ar-SA"/>
        </a:p>
      </dgm:t>
    </dgm:pt>
    <dgm:pt modelId="{812564D7-ED77-4D4F-BE3B-1C0D3D8A267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rgbClr val="FF0066"/>
          </a:solidFill>
        </a:ln>
      </dgm:spPr>
      <dgm:t>
        <a:bodyPr/>
        <a:lstStyle/>
        <a:p>
          <a:pPr rtl="1"/>
          <a:r>
            <a:rPr lang="en-US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75CF50CA-F31A-4E8C-90BF-093E6AAE6149}" type="par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B7E6A277-1223-48A3-9AA5-B0CCAB1A1313}" type="sibTrans" cxnId="{45C03AD2-2384-4165-AE27-0E9312C39933}">
      <dgm:prSet/>
      <dgm:spPr/>
      <dgm:t>
        <a:bodyPr/>
        <a:lstStyle/>
        <a:p>
          <a:pPr rtl="1"/>
          <a:endParaRPr lang="ar-SA"/>
        </a:p>
      </dgm:t>
    </dgm:pt>
    <dgm:pt modelId="{0A6E4F70-08D4-47A2-BD8D-83CB6D1211F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rgbClr val="FF0066"/>
          </a:solidFill>
        </a:ln>
      </dgm:spPr>
      <dgm:t>
        <a:bodyPr/>
        <a:lstStyle/>
        <a:p>
          <a:pPr algn="ctr" rtl="0"/>
          <a:r>
            <a:rPr lang="en-US" sz="34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i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A63E47-776B-4EAE-BB3C-95CE201A1729}" type="par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380B3657-43F7-41C4-8551-8DA1D20BA2B6}" type="sibTrans" cxnId="{CBDA5602-EAD7-4225-88F1-4441FBB68FC8}">
      <dgm:prSet/>
      <dgm:spPr/>
      <dgm:t>
        <a:bodyPr/>
        <a:lstStyle/>
        <a:p>
          <a:pPr rtl="1"/>
          <a:endParaRPr lang="ar-SA"/>
        </a:p>
      </dgm:t>
    </dgm:pt>
    <dgm:pt modelId="{A7933275-9075-496F-9F30-CEBE78F82026}" type="pres">
      <dgm:prSet presAssocID="{110C275C-594C-44E6-B72A-62D3397376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5F81E3-977D-4B94-BB58-1F3E450547BE}" type="pres">
      <dgm:prSet presAssocID="{EF538E38-37FE-4305-89C9-27EC1E906A68}" presName="composite" presStyleCnt="0"/>
      <dgm:spPr/>
    </dgm:pt>
    <dgm:pt modelId="{1449E40A-5D09-40A3-9636-67D95BA3D45A}" type="pres">
      <dgm:prSet presAssocID="{EF538E38-37FE-4305-89C9-27EC1E906A6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66595B-4ECF-452F-A40B-132A8D09A8E8}" type="pres">
      <dgm:prSet presAssocID="{EF538E38-37FE-4305-89C9-27EC1E906A6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DBCE4-AB43-495D-B87A-A2CB2B42AA62}" type="pres">
      <dgm:prSet presAssocID="{C6157948-0B3D-44FB-B758-FD314BC66D8C}" presName="sp" presStyleCnt="0"/>
      <dgm:spPr/>
    </dgm:pt>
    <dgm:pt modelId="{D06224F1-BB1F-4901-B753-03C7306ACA83}" type="pres">
      <dgm:prSet presAssocID="{629B00FB-4107-43CB-BD4B-71C0E581AEE0}" presName="composite" presStyleCnt="0"/>
      <dgm:spPr/>
    </dgm:pt>
    <dgm:pt modelId="{B3DF34FC-5997-4B8D-854C-78C05D575CD6}" type="pres">
      <dgm:prSet presAssocID="{629B00FB-4107-43CB-BD4B-71C0E581AEE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9FE5A2-FB56-4FFE-B278-1F1AAFBCCCA7}" type="pres">
      <dgm:prSet presAssocID="{629B00FB-4107-43CB-BD4B-71C0E581AEE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11079-7D8A-4390-8074-E7A1EF07CBDE}" type="pres">
      <dgm:prSet presAssocID="{94D42FCD-46CA-4029-AB98-34378E553A7D}" presName="sp" presStyleCnt="0"/>
      <dgm:spPr/>
    </dgm:pt>
    <dgm:pt modelId="{3F2A5B4C-F809-4AF8-9DCE-8F77A8CA6E84}" type="pres">
      <dgm:prSet presAssocID="{51AADD01-A8D9-40FC-835D-B2FA0DA2369C}" presName="composite" presStyleCnt="0"/>
      <dgm:spPr/>
    </dgm:pt>
    <dgm:pt modelId="{D65919CB-4114-4DC4-B19F-0DE7F6BE9C06}" type="pres">
      <dgm:prSet presAssocID="{51AADD01-A8D9-40FC-835D-B2FA0DA2369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90CE68-8E03-46CA-8069-0E0A6A4903DF}" type="pres">
      <dgm:prSet presAssocID="{51AADD01-A8D9-40FC-835D-B2FA0DA2369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1FEDD5-C84F-4312-8609-DDB4F5C81FF2}" type="pres">
      <dgm:prSet presAssocID="{FD55C2D1-DB73-437F-A89B-539C2F5A8CC3}" presName="sp" presStyleCnt="0"/>
      <dgm:spPr/>
    </dgm:pt>
    <dgm:pt modelId="{29D2744F-168F-4DBD-BAC1-C1EDB5F8C8F9}" type="pres">
      <dgm:prSet presAssocID="{3F79ECD7-6051-48E2-AA02-8D25B753BBDF}" presName="composite" presStyleCnt="0"/>
      <dgm:spPr/>
    </dgm:pt>
    <dgm:pt modelId="{BA176CFA-166F-40F3-92AC-19A7620F6755}" type="pres">
      <dgm:prSet presAssocID="{3F79ECD7-6051-48E2-AA02-8D25B753BBD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EFA77D-FB64-4826-A2D2-575AA6D37216}" type="pres">
      <dgm:prSet presAssocID="{3F79ECD7-6051-48E2-AA02-8D25B753BBDF}" presName="descendantText" presStyleLbl="alignAcc1" presStyleIdx="3" presStyleCnt="5" custScaleX="99045" custLinFactNeighborX="-502" custLinFactNeighborY="1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8288B6-02AA-49E9-8D15-52DA4DA1570B}" type="pres">
      <dgm:prSet presAssocID="{221FD389-B62E-43A3-A9EE-7755DF047D6B}" presName="sp" presStyleCnt="0"/>
      <dgm:spPr/>
    </dgm:pt>
    <dgm:pt modelId="{429E2BEF-3FA8-4301-B336-5654713376F0}" type="pres">
      <dgm:prSet presAssocID="{812564D7-ED77-4D4F-BE3B-1C0D3D8A2670}" presName="composite" presStyleCnt="0"/>
      <dgm:spPr/>
    </dgm:pt>
    <dgm:pt modelId="{CC277FB6-520E-4BCE-8E0A-52F73F473531}" type="pres">
      <dgm:prSet presAssocID="{812564D7-ED77-4D4F-BE3B-1C0D3D8A26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EA084-4C59-4264-9D1F-7F86995681EB}" type="pres">
      <dgm:prSet presAssocID="{812564D7-ED77-4D4F-BE3B-1C0D3D8A26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D7270D4-510F-4C0F-BBE2-6DFC28833132}" type="presOf" srcId="{E80A9F59-4AD9-49F2-AA5C-44E38037BDBE}" destId="{3490CE68-8E03-46CA-8069-0E0A6A4903DF}" srcOrd="0" destOrd="0" presId="urn:microsoft.com/office/officeart/2005/8/layout/chevron2"/>
    <dgm:cxn modelId="{584BBE3E-8537-45C6-BE82-E6D35E16DC2E}" type="presOf" srcId="{110C275C-594C-44E6-B72A-62D339737612}" destId="{A7933275-9075-496F-9F30-CEBE78F82026}" srcOrd="0" destOrd="0" presId="urn:microsoft.com/office/officeart/2005/8/layout/chevron2"/>
    <dgm:cxn modelId="{5B7CA670-F57D-456F-8C16-74FB8CBE38FE}" srcId="{EF538E38-37FE-4305-89C9-27EC1E906A68}" destId="{0F08C0D4-61A3-4C53-B1D2-CE78FA62BCDE}" srcOrd="0" destOrd="0" parTransId="{49B94F71-D5CD-48C3-A53B-A8DB8DDB99EA}" sibTransId="{64B1647A-03A4-4B50-9B76-3694C2E31B08}"/>
    <dgm:cxn modelId="{3081893D-721F-4F77-9DCF-4FD327AA6427}" type="presOf" srcId="{30E31917-6F29-4CF8-B517-97B9DBE9B435}" destId="{D1EFA77D-FB64-4826-A2D2-575AA6D37216}" srcOrd="0" destOrd="0" presId="urn:microsoft.com/office/officeart/2005/8/layout/chevron2"/>
    <dgm:cxn modelId="{5DCE8462-D91D-4497-9DE2-C44CDAAAD1B8}" srcId="{629B00FB-4107-43CB-BD4B-71C0E581AEE0}" destId="{321C81E1-2DC5-47D0-A606-9B4764DFD305}" srcOrd="0" destOrd="0" parTransId="{B4B84295-4621-4A13-BD19-D7A7FB1ED3AB}" sibTransId="{193FCCDC-4CC1-4295-9933-934DD7E87BA1}"/>
    <dgm:cxn modelId="{01D2958B-3B85-4A7E-99E6-46014140E3BD}" srcId="{51AADD01-A8D9-40FC-835D-B2FA0DA2369C}" destId="{E80A9F59-4AD9-49F2-AA5C-44E38037BDBE}" srcOrd="0" destOrd="0" parTransId="{EB17E5B3-C6CF-4ECE-B6F9-6FD2FE21C76B}" sibTransId="{37B229A5-1833-4B65-9766-22BCFB9C4FF8}"/>
    <dgm:cxn modelId="{7DAC2DA8-E9EE-4256-BD4B-D043CD648A76}" srcId="{3F79ECD7-6051-48E2-AA02-8D25B753BBDF}" destId="{30E31917-6F29-4CF8-B517-97B9DBE9B435}" srcOrd="0" destOrd="0" parTransId="{D7883C5C-994D-49BB-B7FD-E0EA0397725A}" sibTransId="{AFF7D4B4-A0D3-47C3-94E0-79175EC1A732}"/>
    <dgm:cxn modelId="{3E59AD01-CB66-4872-9FC3-3F8BB9D2AEF9}" srcId="{110C275C-594C-44E6-B72A-62D339737612}" destId="{3F79ECD7-6051-48E2-AA02-8D25B753BBDF}" srcOrd="3" destOrd="0" parTransId="{F41BC189-1423-42FB-8E24-62FC3996BFB8}" sibTransId="{221FD389-B62E-43A3-A9EE-7755DF047D6B}"/>
    <dgm:cxn modelId="{45C03AD2-2384-4165-AE27-0E9312C39933}" srcId="{110C275C-594C-44E6-B72A-62D339737612}" destId="{812564D7-ED77-4D4F-BE3B-1C0D3D8A2670}" srcOrd="4" destOrd="0" parTransId="{75CF50CA-F31A-4E8C-90BF-093E6AAE6149}" sibTransId="{B7E6A277-1223-48A3-9AA5-B0CCAB1A1313}"/>
    <dgm:cxn modelId="{CE35D26C-D4C6-4C2B-97B9-CC34DDB50F32}" type="presOf" srcId="{EF538E38-37FE-4305-89C9-27EC1E906A68}" destId="{1449E40A-5D09-40A3-9636-67D95BA3D45A}" srcOrd="0" destOrd="0" presId="urn:microsoft.com/office/officeart/2005/8/layout/chevron2"/>
    <dgm:cxn modelId="{6A9D51E2-C1AD-49C0-B64F-C058CC2708AC}" type="presOf" srcId="{321C81E1-2DC5-47D0-A606-9B4764DFD305}" destId="{009FE5A2-FB56-4FFE-B278-1F1AAFBCCCA7}" srcOrd="0" destOrd="0" presId="urn:microsoft.com/office/officeart/2005/8/layout/chevron2"/>
    <dgm:cxn modelId="{407FBDC2-50C8-429E-8D14-EDF8C4E9E14D}" type="presOf" srcId="{3F79ECD7-6051-48E2-AA02-8D25B753BBDF}" destId="{BA176CFA-166F-40F3-92AC-19A7620F6755}" srcOrd="0" destOrd="0" presId="urn:microsoft.com/office/officeart/2005/8/layout/chevron2"/>
    <dgm:cxn modelId="{45ACFF78-BBD8-49F5-83E1-E49560D59F24}" type="presOf" srcId="{0F08C0D4-61A3-4C53-B1D2-CE78FA62BCDE}" destId="{4066595B-4ECF-452F-A40B-132A8D09A8E8}" srcOrd="0" destOrd="0" presId="urn:microsoft.com/office/officeart/2005/8/layout/chevron2"/>
    <dgm:cxn modelId="{1B0BA7B7-6A41-4E82-970F-22B06F3071BA}" type="presOf" srcId="{0A6E4F70-08D4-47A2-BD8D-83CB6D1211F5}" destId="{48BEA084-4C59-4264-9D1F-7F86995681EB}" srcOrd="0" destOrd="0" presId="urn:microsoft.com/office/officeart/2005/8/layout/chevron2"/>
    <dgm:cxn modelId="{69053352-BD81-4863-AF4A-B36530BE4A98}" srcId="{110C275C-594C-44E6-B72A-62D339737612}" destId="{629B00FB-4107-43CB-BD4B-71C0E581AEE0}" srcOrd="1" destOrd="0" parTransId="{F43D7F7F-3700-43A9-91E8-9DCE52211A9E}" sibTransId="{94D42FCD-46CA-4029-AB98-34378E553A7D}"/>
    <dgm:cxn modelId="{CED6283F-F303-4784-BE5F-3502A2CBFB15}" srcId="{110C275C-594C-44E6-B72A-62D339737612}" destId="{51AADD01-A8D9-40FC-835D-B2FA0DA2369C}" srcOrd="2" destOrd="0" parTransId="{2E588C01-B093-4818-BE55-F302A174741A}" sibTransId="{FD55C2D1-DB73-437F-A89B-539C2F5A8CC3}"/>
    <dgm:cxn modelId="{8A94C549-0322-45E9-842B-4013898F54F3}" type="presOf" srcId="{812564D7-ED77-4D4F-BE3B-1C0D3D8A2670}" destId="{CC277FB6-520E-4BCE-8E0A-52F73F473531}" srcOrd="0" destOrd="0" presId="urn:microsoft.com/office/officeart/2005/8/layout/chevron2"/>
    <dgm:cxn modelId="{E44A632D-8A6B-4AC6-BEDD-8355233D7385}" type="presOf" srcId="{51AADD01-A8D9-40FC-835D-B2FA0DA2369C}" destId="{D65919CB-4114-4DC4-B19F-0DE7F6BE9C06}" srcOrd="0" destOrd="0" presId="urn:microsoft.com/office/officeart/2005/8/layout/chevron2"/>
    <dgm:cxn modelId="{DE99C4D9-1AAF-49CA-A52F-00AFA3518274}" type="presOf" srcId="{629B00FB-4107-43CB-BD4B-71C0E581AEE0}" destId="{B3DF34FC-5997-4B8D-854C-78C05D575CD6}" srcOrd="0" destOrd="0" presId="urn:microsoft.com/office/officeart/2005/8/layout/chevron2"/>
    <dgm:cxn modelId="{CBDA5602-EAD7-4225-88F1-4441FBB68FC8}" srcId="{812564D7-ED77-4D4F-BE3B-1C0D3D8A2670}" destId="{0A6E4F70-08D4-47A2-BD8D-83CB6D1211F5}" srcOrd="0" destOrd="0" parTransId="{67A63E47-776B-4EAE-BB3C-95CE201A1729}" sibTransId="{380B3657-43F7-41C4-8551-8DA1D20BA2B6}"/>
    <dgm:cxn modelId="{E8B5BAE6-A228-49A3-8A47-FD3279E8758C}" srcId="{110C275C-594C-44E6-B72A-62D339737612}" destId="{EF538E38-37FE-4305-89C9-27EC1E906A68}" srcOrd="0" destOrd="0" parTransId="{93C4B4A7-5C3F-405A-A095-700F30041ECD}" sibTransId="{C6157948-0B3D-44FB-B758-FD314BC66D8C}"/>
    <dgm:cxn modelId="{6D7ABCC4-5C2E-48EE-99FE-2D59C73CBD9D}" type="presParOf" srcId="{A7933275-9075-496F-9F30-CEBE78F82026}" destId="{A35F81E3-977D-4B94-BB58-1F3E450547BE}" srcOrd="0" destOrd="0" presId="urn:microsoft.com/office/officeart/2005/8/layout/chevron2"/>
    <dgm:cxn modelId="{1C9A7D69-A94C-4E7B-86F1-F19E81BD9AF6}" type="presParOf" srcId="{A35F81E3-977D-4B94-BB58-1F3E450547BE}" destId="{1449E40A-5D09-40A3-9636-67D95BA3D45A}" srcOrd="0" destOrd="0" presId="urn:microsoft.com/office/officeart/2005/8/layout/chevron2"/>
    <dgm:cxn modelId="{705874F1-0776-41E9-B689-CD3318AC0057}" type="presParOf" srcId="{A35F81E3-977D-4B94-BB58-1F3E450547BE}" destId="{4066595B-4ECF-452F-A40B-132A8D09A8E8}" srcOrd="1" destOrd="0" presId="urn:microsoft.com/office/officeart/2005/8/layout/chevron2"/>
    <dgm:cxn modelId="{5255A165-7513-48E4-853D-65C6C503C4FB}" type="presParOf" srcId="{A7933275-9075-496F-9F30-CEBE78F82026}" destId="{BE2DBCE4-AB43-495D-B87A-A2CB2B42AA62}" srcOrd="1" destOrd="0" presId="urn:microsoft.com/office/officeart/2005/8/layout/chevron2"/>
    <dgm:cxn modelId="{69E90EC6-427D-4E33-BED2-7741CAA5A67A}" type="presParOf" srcId="{A7933275-9075-496F-9F30-CEBE78F82026}" destId="{D06224F1-BB1F-4901-B753-03C7306ACA83}" srcOrd="2" destOrd="0" presId="urn:microsoft.com/office/officeart/2005/8/layout/chevron2"/>
    <dgm:cxn modelId="{98CB52E1-C899-4C78-A672-19E82560C2ED}" type="presParOf" srcId="{D06224F1-BB1F-4901-B753-03C7306ACA83}" destId="{B3DF34FC-5997-4B8D-854C-78C05D575CD6}" srcOrd="0" destOrd="0" presId="urn:microsoft.com/office/officeart/2005/8/layout/chevron2"/>
    <dgm:cxn modelId="{89A46CEB-720F-47CD-8560-79DE7E192C1A}" type="presParOf" srcId="{D06224F1-BB1F-4901-B753-03C7306ACA83}" destId="{009FE5A2-FB56-4FFE-B278-1F1AAFBCCCA7}" srcOrd="1" destOrd="0" presId="urn:microsoft.com/office/officeart/2005/8/layout/chevron2"/>
    <dgm:cxn modelId="{E90C00BD-7AE2-4ECE-9431-F49039379B9D}" type="presParOf" srcId="{A7933275-9075-496F-9F30-CEBE78F82026}" destId="{CDE11079-7D8A-4390-8074-E7A1EF07CBDE}" srcOrd="3" destOrd="0" presId="urn:microsoft.com/office/officeart/2005/8/layout/chevron2"/>
    <dgm:cxn modelId="{9E01DD61-BB9E-4807-8E33-4B4E067345F8}" type="presParOf" srcId="{A7933275-9075-496F-9F30-CEBE78F82026}" destId="{3F2A5B4C-F809-4AF8-9DCE-8F77A8CA6E84}" srcOrd="4" destOrd="0" presId="urn:microsoft.com/office/officeart/2005/8/layout/chevron2"/>
    <dgm:cxn modelId="{3CC2614B-460D-4770-8F83-E0C38AB5F40D}" type="presParOf" srcId="{3F2A5B4C-F809-4AF8-9DCE-8F77A8CA6E84}" destId="{D65919CB-4114-4DC4-B19F-0DE7F6BE9C06}" srcOrd="0" destOrd="0" presId="urn:microsoft.com/office/officeart/2005/8/layout/chevron2"/>
    <dgm:cxn modelId="{912EA812-E71D-49F4-84D4-76FFC1652D2A}" type="presParOf" srcId="{3F2A5B4C-F809-4AF8-9DCE-8F77A8CA6E84}" destId="{3490CE68-8E03-46CA-8069-0E0A6A4903DF}" srcOrd="1" destOrd="0" presId="urn:microsoft.com/office/officeart/2005/8/layout/chevron2"/>
    <dgm:cxn modelId="{5EAACC9E-C60F-4711-9907-49D170881493}" type="presParOf" srcId="{A7933275-9075-496F-9F30-CEBE78F82026}" destId="{371FEDD5-C84F-4312-8609-DDB4F5C81FF2}" srcOrd="5" destOrd="0" presId="urn:microsoft.com/office/officeart/2005/8/layout/chevron2"/>
    <dgm:cxn modelId="{2C34A993-833C-459D-971F-DE0CE8CCA893}" type="presParOf" srcId="{A7933275-9075-496F-9F30-CEBE78F82026}" destId="{29D2744F-168F-4DBD-BAC1-C1EDB5F8C8F9}" srcOrd="6" destOrd="0" presId="urn:microsoft.com/office/officeart/2005/8/layout/chevron2"/>
    <dgm:cxn modelId="{DFB8C5DE-5562-4676-BD44-BBD26AE885FE}" type="presParOf" srcId="{29D2744F-168F-4DBD-BAC1-C1EDB5F8C8F9}" destId="{BA176CFA-166F-40F3-92AC-19A7620F6755}" srcOrd="0" destOrd="0" presId="urn:microsoft.com/office/officeart/2005/8/layout/chevron2"/>
    <dgm:cxn modelId="{D9CB1A0A-4932-4218-8FDF-B65317FE6D43}" type="presParOf" srcId="{29D2744F-168F-4DBD-BAC1-C1EDB5F8C8F9}" destId="{D1EFA77D-FB64-4826-A2D2-575AA6D37216}" srcOrd="1" destOrd="0" presId="urn:microsoft.com/office/officeart/2005/8/layout/chevron2"/>
    <dgm:cxn modelId="{5AE2A8E2-0FB8-4277-9C24-C7FB6F549477}" type="presParOf" srcId="{A7933275-9075-496F-9F30-CEBE78F82026}" destId="{3F8288B6-02AA-49E9-8D15-52DA4DA1570B}" srcOrd="7" destOrd="0" presId="urn:microsoft.com/office/officeart/2005/8/layout/chevron2"/>
    <dgm:cxn modelId="{57B093B9-F734-4015-96A0-ED802ECA3094}" type="presParOf" srcId="{A7933275-9075-496F-9F30-CEBE78F82026}" destId="{429E2BEF-3FA8-4301-B336-5654713376F0}" srcOrd="8" destOrd="0" presId="urn:microsoft.com/office/officeart/2005/8/layout/chevron2"/>
    <dgm:cxn modelId="{85450AC8-F721-499B-B4B0-5B83EF2FD672}" type="presParOf" srcId="{429E2BEF-3FA8-4301-B336-5654713376F0}" destId="{CC277FB6-520E-4BCE-8E0A-52F73F473531}" srcOrd="0" destOrd="0" presId="urn:microsoft.com/office/officeart/2005/8/layout/chevron2"/>
    <dgm:cxn modelId="{71E6E001-D527-4071-B9AE-4BD3849AB896}" type="presParOf" srcId="{429E2BEF-3FA8-4301-B336-5654713376F0}" destId="{48BEA084-4C59-4264-9D1F-7F86995681EB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49E40A-5D09-40A3-9636-67D95BA3D45A}">
      <dsp:nvSpPr>
        <dsp:cNvPr id="0" name=""/>
        <dsp:cNvSpPr/>
      </dsp:nvSpPr>
      <dsp:spPr>
        <a:xfrm rot="5400000">
          <a:off x="-295942" y="295942"/>
          <a:ext cx="1972947" cy="1381062"/>
        </a:xfrm>
        <a:prstGeom prst="chevron">
          <a:avLst/>
        </a:prstGeom>
        <a:solidFill>
          <a:schemeClr val="lt1"/>
        </a:solidFill>
        <a:ln w="762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ar-SA" sz="41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95942"/>
        <a:ext cx="1972947" cy="1381062"/>
      </dsp:txXfrm>
    </dsp:sp>
    <dsp:sp modelId="{4066595B-4ECF-452F-A40B-132A8D09A8E8}">
      <dsp:nvSpPr>
        <dsp:cNvPr id="0" name=""/>
        <dsp:cNvSpPr/>
      </dsp:nvSpPr>
      <dsp:spPr>
        <a:xfrm rot="5400000">
          <a:off x="6130242" y="-4749179"/>
          <a:ext cx="1282415" cy="10780775"/>
        </a:xfrm>
        <a:prstGeom prst="round2SameRect">
          <a:avLst/>
        </a:prstGeom>
        <a:solidFill>
          <a:schemeClr val="tx1"/>
        </a:solidFill>
        <a:ln w="762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4749179"/>
        <a:ext cx="1282415" cy="10780775"/>
      </dsp:txXfrm>
    </dsp:sp>
    <dsp:sp modelId="{B3DF34FC-5997-4B8D-854C-78C05D575CD6}">
      <dsp:nvSpPr>
        <dsp:cNvPr id="0" name=""/>
        <dsp:cNvSpPr/>
      </dsp:nvSpPr>
      <dsp:spPr>
        <a:xfrm rot="5400000">
          <a:off x="-295942" y="2158050"/>
          <a:ext cx="1972947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158050"/>
        <a:ext cx="1972947" cy="1381062"/>
      </dsp:txXfrm>
    </dsp:sp>
    <dsp:sp modelId="{009FE5A2-FB56-4FFE-B278-1F1AAFBCCCA7}">
      <dsp:nvSpPr>
        <dsp:cNvPr id="0" name=""/>
        <dsp:cNvSpPr/>
      </dsp:nvSpPr>
      <dsp:spPr>
        <a:xfrm rot="5400000">
          <a:off x="6130242" y="-2887071"/>
          <a:ext cx="1282415" cy="10780775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2887071"/>
        <a:ext cx="1282415" cy="10780775"/>
      </dsp:txXfrm>
    </dsp:sp>
    <dsp:sp modelId="{D65919CB-4114-4DC4-B19F-0DE7F6BE9C06}">
      <dsp:nvSpPr>
        <dsp:cNvPr id="0" name=""/>
        <dsp:cNvSpPr/>
      </dsp:nvSpPr>
      <dsp:spPr>
        <a:xfrm rot="5400000">
          <a:off x="-295942" y="4018787"/>
          <a:ext cx="1972947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00B0F0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4018787"/>
        <a:ext cx="1972947" cy="1381062"/>
      </dsp:txXfrm>
    </dsp:sp>
    <dsp:sp modelId="{3490CE68-8E03-46CA-8069-0E0A6A4903DF}">
      <dsp:nvSpPr>
        <dsp:cNvPr id="0" name=""/>
        <dsp:cNvSpPr/>
      </dsp:nvSpPr>
      <dsp:spPr>
        <a:xfrm rot="5400000">
          <a:off x="6130242" y="-1026334"/>
          <a:ext cx="1282415" cy="10780775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1026334"/>
        <a:ext cx="1282415" cy="10780775"/>
      </dsp:txXfrm>
    </dsp:sp>
    <dsp:sp modelId="{BA176CFA-166F-40F3-92AC-19A7620F6755}">
      <dsp:nvSpPr>
        <dsp:cNvPr id="0" name=""/>
        <dsp:cNvSpPr/>
      </dsp:nvSpPr>
      <dsp:spPr>
        <a:xfrm rot="5400000">
          <a:off x="-295942" y="5879524"/>
          <a:ext cx="1972947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5879524"/>
        <a:ext cx="1972947" cy="1381062"/>
      </dsp:txXfrm>
    </dsp:sp>
    <dsp:sp modelId="{D1EFA77D-FB64-4826-A2D2-575AA6D37216}">
      <dsp:nvSpPr>
        <dsp:cNvPr id="0" name=""/>
        <dsp:cNvSpPr/>
      </dsp:nvSpPr>
      <dsp:spPr>
        <a:xfrm rot="5400000">
          <a:off x="6076123" y="908105"/>
          <a:ext cx="1282415" cy="10677818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ctr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076123" y="908105"/>
        <a:ext cx="1282415" cy="10677818"/>
      </dsp:txXfrm>
    </dsp:sp>
    <dsp:sp modelId="{CC277FB6-520E-4BCE-8E0A-52F73F473531}">
      <dsp:nvSpPr>
        <dsp:cNvPr id="0" name=""/>
        <dsp:cNvSpPr/>
      </dsp:nvSpPr>
      <dsp:spPr>
        <a:xfrm rot="5400000">
          <a:off x="-295942" y="7740261"/>
          <a:ext cx="1972947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7740261"/>
        <a:ext cx="1972947" cy="1381062"/>
      </dsp:txXfrm>
    </dsp:sp>
    <dsp:sp modelId="{48BEA084-4C59-4264-9D1F-7F86995681EB}">
      <dsp:nvSpPr>
        <dsp:cNvPr id="0" name=""/>
        <dsp:cNvSpPr/>
      </dsp:nvSpPr>
      <dsp:spPr>
        <a:xfrm rot="5400000">
          <a:off x="6130242" y="2695139"/>
          <a:ext cx="1282415" cy="10780775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ctr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kern="1200" dirty="0">
            <a:solidFill>
              <a:schemeClr val="tx1"/>
            </a:solidFill>
          </a:endParaRPr>
        </a:p>
      </dsp:txBody>
      <dsp:txXfrm rot="5400000">
        <a:off x="6130242" y="2695139"/>
        <a:ext cx="1282415" cy="107807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49E40A-5D09-40A3-9636-67D95BA3D45A}">
      <dsp:nvSpPr>
        <dsp:cNvPr id="0" name=""/>
        <dsp:cNvSpPr/>
      </dsp:nvSpPr>
      <dsp:spPr>
        <a:xfrm rot="5400000">
          <a:off x="-295942" y="297313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E331B4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97313"/>
        <a:ext cx="1972946" cy="1381062"/>
      </dsp:txXfrm>
    </dsp:sp>
    <dsp:sp modelId="{4066595B-4ECF-452F-A40B-132A8D09A8E8}">
      <dsp:nvSpPr>
        <dsp:cNvPr id="0" name=""/>
        <dsp:cNvSpPr/>
      </dsp:nvSpPr>
      <dsp:spPr>
        <a:xfrm rot="5400000">
          <a:off x="6130242" y="-4747807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4747807"/>
        <a:ext cx="1282415" cy="10780774"/>
      </dsp:txXfrm>
    </dsp:sp>
    <dsp:sp modelId="{B3DF34FC-5997-4B8D-854C-78C05D575CD6}">
      <dsp:nvSpPr>
        <dsp:cNvPr id="0" name=""/>
        <dsp:cNvSpPr/>
      </dsp:nvSpPr>
      <dsp:spPr>
        <a:xfrm rot="5400000">
          <a:off x="-295942" y="2158050"/>
          <a:ext cx="1972946" cy="1381062"/>
        </a:xfrm>
        <a:prstGeom prst="chevron">
          <a:avLst/>
        </a:prstGeom>
        <a:solidFill>
          <a:schemeClr val="tx1"/>
        </a:solidFill>
        <a:ln w="76200" cap="flat" cmpd="thickThin" algn="ctr">
          <a:solidFill>
            <a:srgbClr val="FF0066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ar-SA" sz="41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158050"/>
        <a:ext cx="1972946" cy="1381062"/>
      </dsp:txXfrm>
    </dsp:sp>
    <dsp:sp modelId="{009FE5A2-FB56-4FFE-B278-1F1AAFBCCCA7}">
      <dsp:nvSpPr>
        <dsp:cNvPr id="0" name=""/>
        <dsp:cNvSpPr/>
      </dsp:nvSpPr>
      <dsp:spPr>
        <a:xfrm rot="5400000">
          <a:off x="6130242" y="-2887070"/>
          <a:ext cx="1282415" cy="10780774"/>
        </a:xfrm>
        <a:prstGeom prst="round2SameRect">
          <a:avLst/>
        </a:prstGeom>
        <a:solidFill>
          <a:schemeClr val="tx1"/>
        </a:solidFill>
        <a:ln w="76200" cap="flat" cmpd="thickThin" algn="ctr">
          <a:solidFill>
            <a:srgbClr val="FF0066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kern="1200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2887070"/>
        <a:ext cx="1282415" cy="10780774"/>
      </dsp:txXfrm>
    </dsp:sp>
    <dsp:sp modelId="{D65919CB-4114-4DC4-B19F-0DE7F6BE9C06}">
      <dsp:nvSpPr>
        <dsp:cNvPr id="0" name=""/>
        <dsp:cNvSpPr/>
      </dsp:nvSpPr>
      <dsp:spPr>
        <a:xfrm rot="5400000">
          <a:off x="-295942" y="4018787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FF66CC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4018787"/>
        <a:ext cx="1972946" cy="1381062"/>
      </dsp:txXfrm>
    </dsp:sp>
    <dsp:sp modelId="{3490CE68-8E03-46CA-8069-0E0A6A4903DF}">
      <dsp:nvSpPr>
        <dsp:cNvPr id="0" name=""/>
        <dsp:cNvSpPr/>
      </dsp:nvSpPr>
      <dsp:spPr>
        <a:xfrm rot="5400000">
          <a:off x="6130242" y="-1026334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CASE STUDY AND ANALYSIS.</a:t>
          </a:r>
          <a:endParaRPr lang="ar-SA" sz="4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1026334"/>
        <a:ext cx="1282415" cy="10780774"/>
      </dsp:txXfrm>
    </dsp:sp>
    <dsp:sp modelId="{BA176CFA-166F-40F3-92AC-19A7620F6755}">
      <dsp:nvSpPr>
        <dsp:cNvPr id="0" name=""/>
        <dsp:cNvSpPr/>
      </dsp:nvSpPr>
      <dsp:spPr>
        <a:xfrm rot="5400000">
          <a:off x="-295942" y="5879523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5879523"/>
        <a:ext cx="1972946" cy="1381062"/>
      </dsp:txXfrm>
    </dsp:sp>
    <dsp:sp modelId="{D1EFA77D-FB64-4826-A2D2-575AA6D37216}">
      <dsp:nvSpPr>
        <dsp:cNvPr id="0" name=""/>
        <dsp:cNvSpPr/>
      </dsp:nvSpPr>
      <dsp:spPr>
        <a:xfrm rot="5400000">
          <a:off x="6076122" y="908104"/>
          <a:ext cx="1282415" cy="10677817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ctr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076122" y="908104"/>
        <a:ext cx="1282415" cy="10677817"/>
      </dsp:txXfrm>
    </dsp:sp>
    <dsp:sp modelId="{CC277FB6-520E-4BCE-8E0A-52F73F473531}">
      <dsp:nvSpPr>
        <dsp:cNvPr id="0" name=""/>
        <dsp:cNvSpPr/>
      </dsp:nvSpPr>
      <dsp:spPr>
        <a:xfrm rot="5400000">
          <a:off x="-295942" y="7740260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7740260"/>
        <a:ext cx="1972946" cy="1381062"/>
      </dsp:txXfrm>
    </dsp:sp>
    <dsp:sp modelId="{48BEA084-4C59-4264-9D1F-7F86995681EB}">
      <dsp:nvSpPr>
        <dsp:cNvPr id="0" name=""/>
        <dsp:cNvSpPr/>
      </dsp:nvSpPr>
      <dsp:spPr>
        <a:xfrm rot="5400000">
          <a:off x="6130242" y="2695138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ctr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kern="1200" dirty="0">
            <a:solidFill>
              <a:schemeClr val="tx1"/>
            </a:solidFill>
          </a:endParaRPr>
        </a:p>
      </dsp:txBody>
      <dsp:txXfrm rot="5400000">
        <a:off x="6130242" y="2695138"/>
        <a:ext cx="1282415" cy="107807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240424-5864-45D8-ACD2-D1E0E623399B}">
      <dsp:nvSpPr>
        <dsp:cNvPr id="0" name=""/>
        <dsp:cNvSpPr/>
      </dsp:nvSpPr>
      <dsp:spPr>
        <a:xfrm>
          <a:off x="2632901" y="1006691"/>
          <a:ext cx="6743111" cy="6743111"/>
        </a:xfrm>
        <a:prstGeom prst="blockArc">
          <a:avLst>
            <a:gd name="adj1" fmla="val 10859245"/>
            <a:gd name="adj2" fmla="val 16231396"/>
            <a:gd name="adj3" fmla="val 4634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4F4CC-B81A-4ACB-AA2B-05E49D373BA2}">
      <dsp:nvSpPr>
        <dsp:cNvPr id="0" name=""/>
        <dsp:cNvSpPr/>
      </dsp:nvSpPr>
      <dsp:spPr>
        <a:xfrm>
          <a:off x="2632761" y="1014315"/>
          <a:ext cx="6743111" cy="6743111"/>
        </a:xfrm>
        <a:prstGeom prst="blockArc">
          <a:avLst>
            <a:gd name="adj1" fmla="val 5494966"/>
            <a:gd name="adj2" fmla="val 10867204"/>
            <a:gd name="adj3" fmla="val 4634"/>
          </a:avLst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5176E-19B5-4318-849A-85BC91319E9C}">
      <dsp:nvSpPr>
        <dsp:cNvPr id="0" name=""/>
        <dsp:cNvSpPr/>
      </dsp:nvSpPr>
      <dsp:spPr>
        <a:xfrm>
          <a:off x="2709370" y="1017325"/>
          <a:ext cx="6743111" cy="6743111"/>
        </a:xfrm>
        <a:prstGeom prst="blockArc">
          <a:avLst>
            <a:gd name="adj1" fmla="val 21592295"/>
            <a:gd name="adj2" fmla="val 5574997"/>
            <a:gd name="adj3" fmla="val 4634"/>
          </a:avLst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136A4-8A31-4786-9E61-4D2EC2E7189B}">
      <dsp:nvSpPr>
        <dsp:cNvPr id="0" name=""/>
        <dsp:cNvSpPr/>
      </dsp:nvSpPr>
      <dsp:spPr>
        <a:xfrm>
          <a:off x="2709364" y="1006502"/>
          <a:ext cx="6743111" cy="6743111"/>
        </a:xfrm>
        <a:prstGeom prst="blockArc">
          <a:avLst>
            <a:gd name="adj1" fmla="val 16151581"/>
            <a:gd name="adj2" fmla="val 3593"/>
            <a:gd name="adj3" fmla="val 463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13D17-7160-44F8-896C-6946677E5C3F}">
      <dsp:nvSpPr>
        <dsp:cNvPr id="0" name=""/>
        <dsp:cNvSpPr/>
      </dsp:nvSpPr>
      <dsp:spPr>
        <a:xfrm>
          <a:off x="4530996" y="2831578"/>
          <a:ext cx="3099843" cy="30998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i="1" kern="1200" smtClean="0"/>
            <a:t>The basic layout types</a:t>
          </a:r>
          <a:endParaRPr lang="ar-EG" sz="4100" kern="1200" dirty="0"/>
        </a:p>
      </dsp:txBody>
      <dsp:txXfrm>
        <a:off x="4530996" y="2831578"/>
        <a:ext cx="3099843" cy="3099843"/>
      </dsp:txXfrm>
    </dsp:sp>
    <dsp:sp modelId="{FA0673CF-7CFB-4A99-9111-F305D520FC4D}">
      <dsp:nvSpPr>
        <dsp:cNvPr id="0" name=""/>
        <dsp:cNvSpPr/>
      </dsp:nvSpPr>
      <dsp:spPr>
        <a:xfrm>
          <a:off x="4949589" y="0"/>
          <a:ext cx="2169890" cy="21698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Process</a:t>
          </a:r>
          <a:r>
            <a:rPr lang="en-US" sz="3200" b="1" kern="1200" dirty="0" smtClean="0"/>
            <a:t> </a:t>
          </a:r>
          <a:r>
            <a:rPr lang="en-US" sz="3200" b="1" kern="1200" dirty="0" smtClean="0">
              <a:solidFill>
                <a:schemeClr val="bg1"/>
              </a:solidFill>
            </a:rPr>
            <a:t>layout</a:t>
          </a:r>
          <a:endParaRPr lang="ar-EG" sz="3200" kern="1200" dirty="0">
            <a:solidFill>
              <a:schemeClr val="bg1"/>
            </a:solidFill>
          </a:endParaRPr>
        </a:p>
      </dsp:txBody>
      <dsp:txXfrm>
        <a:off x="4949589" y="0"/>
        <a:ext cx="2169890" cy="2169890"/>
      </dsp:txXfrm>
    </dsp:sp>
    <dsp:sp modelId="{175746DF-E3A2-4499-859F-27B16330B886}">
      <dsp:nvSpPr>
        <dsp:cNvPr id="0" name=""/>
        <dsp:cNvSpPr/>
      </dsp:nvSpPr>
      <dsp:spPr>
        <a:xfrm>
          <a:off x="8289413" y="3296554"/>
          <a:ext cx="2169890" cy="2169890"/>
        </a:xfrm>
        <a:prstGeom prst="ellipse">
          <a:avLst/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Fixed position layout</a:t>
          </a:r>
          <a:endParaRPr lang="ar-EG" sz="3200" kern="1200" dirty="0">
            <a:solidFill>
              <a:schemeClr val="bg1"/>
            </a:solidFill>
          </a:endParaRPr>
        </a:p>
      </dsp:txBody>
      <dsp:txXfrm>
        <a:off x="8289413" y="3296554"/>
        <a:ext cx="2169890" cy="2169890"/>
      </dsp:txXfrm>
    </dsp:sp>
    <dsp:sp modelId="{EF7666CD-C61A-4D10-B05C-6C985BC5411E}">
      <dsp:nvSpPr>
        <dsp:cNvPr id="0" name=""/>
        <dsp:cNvSpPr/>
      </dsp:nvSpPr>
      <dsp:spPr>
        <a:xfrm>
          <a:off x="4828403" y="6593109"/>
          <a:ext cx="2169890" cy="2169890"/>
        </a:xfrm>
        <a:prstGeom prst="ellipse">
          <a:avLst/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Cell layout</a:t>
          </a:r>
          <a:endParaRPr lang="ar-EG" sz="3200" b="1" kern="1200" dirty="0">
            <a:solidFill>
              <a:schemeClr val="bg1"/>
            </a:solidFill>
          </a:endParaRPr>
        </a:p>
      </dsp:txBody>
      <dsp:txXfrm>
        <a:off x="4828403" y="6593109"/>
        <a:ext cx="2169890" cy="2169890"/>
      </dsp:txXfrm>
    </dsp:sp>
    <dsp:sp modelId="{C5A9EEDA-7F82-4CA2-9C0D-B23B78196C07}">
      <dsp:nvSpPr>
        <dsp:cNvPr id="0" name=""/>
        <dsp:cNvSpPr/>
      </dsp:nvSpPr>
      <dsp:spPr>
        <a:xfrm>
          <a:off x="1626561" y="3236547"/>
          <a:ext cx="2169890" cy="2169890"/>
        </a:xfrm>
        <a:prstGeom prst="ellipse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Function layout</a:t>
          </a:r>
          <a:endParaRPr lang="ar-EG" sz="3200" b="1" kern="1200" dirty="0">
            <a:solidFill>
              <a:schemeClr val="bg1"/>
            </a:solidFill>
          </a:endParaRPr>
        </a:p>
      </dsp:txBody>
      <dsp:txXfrm>
        <a:off x="1626561" y="3236547"/>
        <a:ext cx="2169890" cy="21698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94D787-44F1-4E38-9025-952C86CD45E7}">
      <dsp:nvSpPr>
        <dsp:cNvPr id="0" name=""/>
        <dsp:cNvSpPr/>
      </dsp:nvSpPr>
      <dsp:spPr>
        <a:xfrm>
          <a:off x="1732202" y="331231"/>
          <a:ext cx="7030812" cy="2282952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788DC-3DFE-4744-9460-115560F87BD2}">
      <dsp:nvSpPr>
        <dsp:cNvPr id="0" name=""/>
        <dsp:cNvSpPr/>
      </dsp:nvSpPr>
      <dsp:spPr>
        <a:xfrm>
          <a:off x="4620815" y="5921406"/>
          <a:ext cx="1273968" cy="815340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26509-B061-4489-AD70-DF47510F8F59}">
      <dsp:nvSpPr>
        <dsp:cNvPr id="0" name=""/>
        <dsp:cNvSpPr/>
      </dsp:nvSpPr>
      <dsp:spPr>
        <a:xfrm>
          <a:off x="609597" y="6573678"/>
          <a:ext cx="9296404" cy="1528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lgerian" pitchFamily="82" charset="0"/>
            </a:rPr>
            <a:t> </a:t>
          </a:r>
          <a:r>
            <a:rPr lang="en-US" sz="3600" kern="1200" dirty="0" smtClean="0">
              <a:solidFill>
                <a:srgbClr val="C00000"/>
              </a:solidFill>
              <a:latin typeface="Algerian" pitchFamily="82" charset="0"/>
            </a:rPr>
            <a:t>select  Method the types of layout</a:t>
          </a:r>
          <a:endParaRPr lang="ar-EG" sz="3600" kern="1200" dirty="0">
            <a:solidFill>
              <a:srgbClr val="C00000"/>
            </a:solidFill>
            <a:latin typeface="Algerian" pitchFamily="82" charset="0"/>
          </a:endParaRPr>
        </a:p>
      </dsp:txBody>
      <dsp:txXfrm>
        <a:off x="609597" y="6573678"/>
        <a:ext cx="9296404" cy="1528762"/>
      </dsp:txXfrm>
    </dsp:sp>
    <dsp:sp modelId="{FA91164F-1B73-42F2-85F3-2F8D8CEB5AB6}">
      <dsp:nvSpPr>
        <dsp:cNvPr id="0" name=""/>
        <dsp:cNvSpPr/>
      </dsp:nvSpPr>
      <dsp:spPr>
        <a:xfrm>
          <a:off x="4350734" y="2790501"/>
          <a:ext cx="2293143" cy="22931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The volume–variety</a:t>
          </a:r>
          <a:endParaRPr lang="ar-EG" sz="3200" b="1" kern="1200" dirty="0">
            <a:solidFill>
              <a:schemeClr val="bg1"/>
            </a:solidFill>
          </a:endParaRPr>
        </a:p>
      </dsp:txBody>
      <dsp:txXfrm>
        <a:off x="4350734" y="2790501"/>
        <a:ext cx="2293143" cy="2293143"/>
      </dsp:txXfrm>
    </dsp:sp>
    <dsp:sp modelId="{3534096B-C05E-4AAE-B04F-3D95DAD89367}">
      <dsp:nvSpPr>
        <dsp:cNvPr id="0" name=""/>
        <dsp:cNvSpPr/>
      </dsp:nvSpPr>
      <dsp:spPr>
        <a:xfrm>
          <a:off x="2271172" y="729212"/>
          <a:ext cx="2758032" cy="2775988"/>
        </a:xfrm>
        <a:prstGeom prst="ellipse">
          <a:avLst/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 w="48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500" kern="1200" dirty="0" smtClean="0"/>
            <a:t>  </a:t>
          </a:r>
          <a:r>
            <a:rPr lang="en-US" sz="2400" b="1" kern="1200" dirty="0" smtClean="0">
              <a:solidFill>
                <a:schemeClr val="bg1"/>
              </a:solidFill>
            </a:rPr>
            <a:t>Manufacturing process types  and Service process types</a:t>
          </a:r>
          <a:endParaRPr lang="ar-EG" sz="2400" b="1" kern="1200" dirty="0">
            <a:solidFill>
              <a:schemeClr val="bg1"/>
            </a:solidFill>
          </a:endParaRPr>
        </a:p>
      </dsp:txBody>
      <dsp:txXfrm>
        <a:off x="2271172" y="729212"/>
        <a:ext cx="2758032" cy="2775988"/>
      </dsp:txXfrm>
    </dsp:sp>
    <dsp:sp modelId="{72ECF4AC-F20B-4583-9177-CADBDE061B5C}">
      <dsp:nvSpPr>
        <dsp:cNvPr id="0" name=""/>
        <dsp:cNvSpPr/>
      </dsp:nvSpPr>
      <dsp:spPr>
        <a:xfrm>
          <a:off x="5181601" y="609595"/>
          <a:ext cx="2685592" cy="2353889"/>
        </a:xfrm>
        <a:prstGeom prst="ellipse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8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kern="1200" dirty="0" smtClean="0"/>
            <a:t>   </a:t>
          </a:r>
          <a:r>
            <a:rPr lang="en-US" sz="3200" b="1" kern="1200" dirty="0" smtClean="0">
              <a:solidFill>
                <a:schemeClr val="bg1"/>
              </a:solidFill>
            </a:rPr>
            <a:t>volume and cost </a:t>
          </a:r>
          <a:endParaRPr lang="ar-EG" sz="3200" b="1" kern="1200" dirty="0">
            <a:solidFill>
              <a:schemeClr val="bg1"/>
            </a:solidFill>
          </a:endParaRPr>
        </a:p>
      </dsp:txBody>
      <dsp:txXfrm>
        <a:off x="5181601" y="609595"/>
        <a:ext cx="2685592" cy="2353889"/>
      </dsp:txXfrm>
    </dsp:sp>
    <dsp:sp modelId="{CBC65FDE-DB6B-4D29-8EC0-B92551FD6587}">
      <dsp:nvSpPr>
        <dsp:cNvPr id="0" name=""/>
        <dsp:cNvSpPr/>
      </dsp:nvSpPr>
      <dsp:spPr>
        <a:xfrm>
          <a:off x="1495459" y="76185"/>
          <a:ext cx="7496144" cy="570738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38100" cap="rnd" cmpd="sng" algn="ctr">
          <a:solidFill>
            <a:srgbClr val="E331B4"/>
          </a:solidFill>
          <a:prstDash val="solid"/>
        </a:ln>
        <a:effectLst>
          <a:outerShdw blurRad="50800" dist="50800" dir="5400000" algn="ctr" rotWithShape="0">
            <a:schemeClr val="tx1"/>
          </a:outerShdw>
        </a:effectLst>
        <a:scene3d>
          <a:camera prst="orthographicFront"/>
          <a:lightRig rig="flat" dir="t"/>
        </a:scene3d>
        <a:sp3d prstMaterial="matte">
          <a:bevelT/>
          <a:bevelB w="152400" h="508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49E40A-5D09-40A3-9636-67D95BA3D45A}">
      <dsp:nvSpPr>
        <dsp:cNvPr id="0" name=""/>
        <dsp:cNvSpPr/>
      </dsp:nvSpPr>
      <dsp:spPr>
        <a:xfrm rot="5400000">
          <a:off x="-295942" y="297313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E331B4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97313"/>
        <a:ext cx="1972946" cy="1381062"/>
      </dsp:txXfrm>
    </dsp:sp>
    <dsp:sp modelId="{4066595B-4ECF-452F-A40B-132A8D09A8E8}">
      <dsp:nvSpPr>
        <dsp:cNvPr id="0" name=""/>
        <dsp:cNvSpPr/>
      </dsp:nvSpPr>
      <dsp:spPr>
        <a:xfrm rot="5400000">
          <a:off x="6130242" y="-4747807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INTRODUCTION</a:t>
          </a:r>
          <a:endParaRPr lang="ar-SA" sz="4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4747807"/>
        <a:ext cx="1282415" cy="10780774"/>
      </dsp:txXfrm>
    </dsp:sp>
    <dsp:sp modelId="{B3DF34FC-5997-4B8D-854C-78C05D575CD6}">
      <dsp:nvSpPr>
        <dsp:cNvPr id="0" name=""/>
        <dsp:cNvSpPr/>
      </dsp:nvSpPr>
      <dsp:spPr>
        <a:xfrm rot="5400000">
          <a:off x="-295942" y="2158050"/>
          <a:ext cx="1972946" cy="1381062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2158050"/>
        <a:ext cx="1972946" cy="1381062"/>
      </dsp:txXfrm>
    </dsp:sp>
    <dsp:sp modelId="{009FE5A2-FB56-4FFE-B278-1F1AAFBCCCA7}">
      <dsp:nvSpPr>
        <dsp:cNvPr id="0" name=""/>
        <dsp:cNvSpPr/>
      </dsp:nvSpPr>
      <dsp:spPr>
        <a:xfrm rot="5400000">
          <a:off x="6130242" y="-2887070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LAYOUT AND FLOW.</a:t>
          </a:r>
          <a:endParaRPr lang="ar-SA" sz="40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2887070"/>
        <a:ext cx="1282415" cy="10780774"/>
      </dsp:txXfrm>
    </dsp:sp>
    <dsp:sp modelId="{D65919CB-4114-4DC4-B19F-0DE7F6BE9C06}">
      <dsp:nvSpPr>
        <dsp:cNvPr id="0" name=""/>
        <dsp:cNvSpPr/>
      </dsp:nvSpPr>
      <dsp:spPr>
        <a:xfrm rot="5400000">
          <a:off x="-295942" y="4018787"/>
          <a:ext cx="1972946" cy="1381062"/>
        </a:xfrm>
        <a:prstGeom prst="chevron">
          <a:avLst/>
        </a:prstGeom>
        <a:solidFill>
          <a:schemeClr val="tx1"/>
        </a:solidFill>
        <a:ln w="76200" cap="flat" cmpd="thickThin" algn="ctr">
          <a:solidFill>
            <a:srgbClr val="FF0066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ar-SA" sz="41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4018787"/>
        <a:ext cx="1972946" cy="1381062"/>
      </dsp:txXfrm>
    </dsp:sp>
    <dsp:sp modelId="{3490CE68-8E03-46CA-8069-0E0A6A4903DF}">
      <dsp:nvSpPr>
        <dsp:cNvPr id="0" name=""/>
        <dsp:cNvSpPr/>
      </dsp:nvSpPr>
      <dsp:spPr>
        <a:xfrm rot="5400000">
          <a:off x="6130242" y="-1026334"/>
          <a:ext cx="1282415" cy="10780774"/>
        </a:xfrm>
        <a:prstGeom prst="round2SameRect">
          <a:avLst/>
        </a:prstGeom>
        <a:solidFill>
          <a:schemeClr val="tx1"/>
        </a:solidFill>
        <a:ln w="76200" cap="flat" cmpd="thickThin" algn="ctr">
          <a:solidFill>
            <a:srgbClr val="FF0066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CASE STUDY AND ANALYSIS</a:t>
          </a:r>
          <a:r>
            <a:rPr lang="en-US" sz="4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ar-SA" sz="4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6130242" y="-1026334"/>
        <a:ext cx="1282415" cy="10780774"/>
      </dsp:txXfrm>
    </dsp:sp>
    <dsp:sp modelId="{BA176CFA-166F-40F3-92AC-19A7620F6755}">
      <dsp:nvSpPr>
        <dsp:cNvPr id="0" name=""/>
        <dsp:cNvSpPr/>
      </dsp:nvSpPr>
      <dsp:spPr>
        <a:xfrm rot="5400000">
          <a:off x="-295942" y="5879523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5879523"/>
        <a:ext cx="1972946" cy="1381062"/>
      </dsp:txXfrm>
    </dsp:sp>
    <dsp:sp modelId="{D1EFA77D-FB64-4826-A2D2-575AA6D37216}">
      <dsp:nvSpPr>
        <dsp:cNvPr id="0" name=""/>
        <dsp:cNvSpPr/>
      </dsp:nvSpPr>
      <dsp:spPr>
        <a:xfrm rot="5400000">
          <a:off x="6076122" y="908104"/>
          <a:ext cx="1282415" cy="10677817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ctr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ar-SA" sz="35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5400000">
        <a:off x="6076122" y="908104"/>
        <a:ext cx="1282415" cy="10677817"/>
      </dsp:txXfrm>
    </dsp:sp>
    <dsp:sp modelId="{CC277FB6-520E-4BCE-8E0A-52F73F473531}">
      <dsp:nvSpPr>
        <dsp:cNvPr id="0" name=""/>
        <dsp:cNvSpPr/>
      </dsp:nvSpPr>
      <dsp:spPr>
        <a:xfrm rot="5400000">
          <a:off x="-295942" y="7740260"/>
          <a:ext cx="1972946" cy="138106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ar-SA" sz="4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95942" y="7740260"/>
        <a:ext cx="1972946" cy="1381062"/>
      </dsp:txXfrm>
    </dsp:sp>
    <dsp:sp modelId="{48BEA084-4C59-4264-9D1F-7F86995681EB}">
      <dsp:nvSpPr>
        <dsp:cNvPr id="0" name=""/>
        <dsp:cNvSpPr/>
      </dsp:nvSpPr>
      <dsp:spPr>
        <a:xfrm rot="5400000">
          <a:off x="6130242" y="2695138"/>
          <a:ext cx="1282415" cy="10780774"/>
        </a:xfrm>
        <a:prstGeom prst="round2SameRect">
          <a:avLst/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rgbClr val="E331B4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ctr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OUR VISION AS INDUSTRIAL ENGINEERS</a:t>
          </a:r>
          <a:endParaRPr lang="ar-SA" sz="3400" b="1" kern="1200" dirty="0">
            <a:solidFill>
              <a:schemeClr val="tx1"/>
            </a:solidFill>
          </a:endParaRPr>
        </a:p>
      </dsp:txBody>
      <dsp:txXfrm rot="5400000">
        <a:off x="6130242" y="2695138"/>
        <a:ext cx="1282415" cy="1078077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78C03D-8B03-4952-8F1C-366DEC1396F8}">
      <dsp:nvSpPr>
        <dsp:cNvPr id="0" name=""/>
        <dsp:cNvSpPr/>
      </dsp:nvSpPr>
      <dsp:spPr>
        <a:xfrm>
          <a:off x="0" y="1348873"/>
          <a:ext cx="11430001" cy="626141"/>
        </a:xfrm>
        <a:prstGeom prst="downArrow">
          <a:avLst/>
        </a:prstGeom>
        <a:solidFill>
          <a:srgbClr val="FF66CC">
            <a:alpha val="90000"/>
          </a:srgbClr>
        </a:solidFill>
        <a:ln w="48000" cap="flat" cmpd="thickThin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7A8F12-E63B-4457-9D41-62676B6B483F}">
      <dsp:nvSpPr>
        <dsp:cNvPr id="0" name=""/>
        <dsp:cNvSpPr/>
      </dsp:nvSpPr>
      <dsp:spPr>
        <a:xfrm>
          <a:off x="457200" y="304802"/>
          <a:ext cx="10692697" cy="1769749"/>
        </a:xfrm>
        <a:prstGeom prst="downArrowCallout">
          <a:avLst/>
        </a:prstGeom>
        <a:solidFill>
          <a:schemeClr val="tx1">
            <a:lumMod val="85000"/>
          </a:scheme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19" tIns="0" rIns="302419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spc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THE </a:t>
          </a:r>
          <a:r>
            <a:rPr lang="en-US" sz="3600" b="1" kern="1200" dirty="0" smtClean="0">
              <a:latin typeface="Times New Roman" pitchFamily="18" charset="0"/>
              <a:cs typeface="Times New Roman" pitchFamily="18" charset="0"/>
            </a:rPr>
            <a:t>RUSH</a:t>
          </a:r>
          <a:r>
            <a:rPr lang="en-US" sz="3600" b="1" kern="1200" spc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HOURS ARE:</a:t>
          </a:r>
          <a:endParaRPr lang="ar-SA" sz="3600" b="1" kern="1200" spc="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" y="304802"/>
        <a:ext cx="10692697" cy="1769749"/>
      </dsp:txXfrm>
    </dsp:sp>
    <dsp:sp modelId="{59D4DF26-F3F6-43F0-B45C-862D28DD6B20}">
      <dsp:nvSpPr>
        <dsp:cNvPr id="0" name=""/>
        <dsp:cNvSpPr/>
      </dsp:nvSpPr>
      <dsp:spPr>
        <a:xfrm>
          <a:off x="0" y="3169941"/>
          <a:ext cx="11430001" cy="579600"/>
        </a:xfrm>
        <a:prstGeom prst="downArrow">
          <a:avLst/>
        </a:prstGeom>
        <a:solidFill>
          <a:schemeClr val="accent2">
            <a:lumMod val="75000"/>
            <a:alpha val="90000"/>
          </a:schemeClr>
        </a:solidFill>
        <a:ln w="48000" cap="flat" cmpd="thickThin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F32E5-7BA0-4D5D-B931-5C48BE6E23B4}">
      <dsp:nvSpPr>
        <dsp:cNvPr id="0" name=""/>
        <dsp:cNvSpPr/>
      </dsp:nvSpPr>
      <dsp:spPr>
        <a:xfrm>
          <a:off x="838201" y="2115591"/>
          <a:ext cx="10201915" cy="1201019"/>
        </a:xfrm>
        <a:prstGeom prst="flowChartTerminator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76200" cap="rnd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02419" tIns="0" rIns="302419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1) </a:t>
          </a:r>
          <a:r>
            <a:rPr kumimoji="0" lang="en-US" sz="3200" b="1" i="0" u="none" strike="noStrike" kern="1200" cap="none" normalizeH="0" baseline="0" dirty="0" smtClean="0">
              <a:ln/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The holidays.</a:t>
          </a:r>
          <a:endParaRPr lang="ar-SA" sz="3200" b="1" kern="1200" dirty="0">
            <a:solidFill>
              <a:schemeClr val="tx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8201" y="2115591"/>
        <a:ext cx="10201915" cy="1201019"/>
      </dsp:txXfrm>
    </dsp:sp>
    <dsp:sp modelId="{E2C55B93-CBCB-4E45-88B8-636100018D0E}">
      <dsp:nvSpPr>
        <dsp:cNvPr id="0" name=""/>
        <dsp:cNvSpPr/>
      </dsp:nvSpPr>
      <dsp:spPr>
        <a:xfrm>
          <a:off x="0" y="4783493"/>
          <a:ext cx="11430001" cy="579600"/>
        </a:xfrm>
        <a:prstGeom prst="downArrow">
          <a:avLst/>
        </a:prstGeom>
        <a:solidFill>
          <a:srgbClr val="FF66CC">
            <a:alpha val="90000"/>
          </a:srgbClr>
        </a:solidFill>
        <a:ln w="48000" cap="flat" cmpd="thickThin" algn="ctr">
          <a:solidFill>
            <a:srgbClr val="FF66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F27578-374A-40E8-BB03-3D06BB27B84C}">
      <dsp:nvSpPr>
        <dsp:cNvPr id="0" name=""/>
        <dsp:cNvSpPr/>
      </dsp:nvSpPr>
      <dsp:spPr>
        <a:xfrm>
          <a:off x="1295419" y="3846019"/>
          <a:ext cx="9309084" cy="1249232"/>
        </a:xfrm>
        <a:prstGeom prst="flowChartTerminator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76200" cap="rnd" cmpd="sng" algn="ctr">
          <a:solidFill>
            <a:srgbClr val="FF66CC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2419" tIns="0" rIns="302419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32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2) Spring time and school trips.</a:t>
          </a:r>
          <a:endParaRPr lang="ar-SA" sz="3200" b="1" kern="1200" dirty="0"/>
        </a:p>
      </dsp:txBody>
      <dsp:txXfrm>
        <a:off x="1295419" y="3846019"/>
        <a:ext cx="9309084" cy="1249232"/>
      </dsp:txXfrm>
    </dsp:sp>
    <dsp:sp modelId="{50868C33-C746-4D16-B001-E6986C33E01E}">
      <dsp:nvSpPr>
        <dsp:cNvPr id="0" name=""/>
        <dsp:cNvSpPr/>
      </dsp:nvSpPr>
      <dsp:spPr>
        <a:xfrm>
          <a:off x="0" y="6421277"/>
          <a:ext cx="11430001" cy="579600"/>
        </a:xfrm>
        <a:prstGeom prst="downArrow">
          <a:avLst/>
        </a:prstGeom>
        <a:solidFill>
          <a:srgbClr val="00B0F0">
            <a:alpha val="90000"/>
          </a:srgbClr>
        </a:solidFill>
        <a:ln w="48000" cap="flat" cmpd="thickThin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6CB29-5C89-47DD-95B3-EA3806491E32}">
      <dsp:nvSpPr>
        <dsp:cNvPr id="0" name=""/>
        <dsp:cNvSpPr/>
      </dsp:nvSpPr>
      <dsp:spPr>
        <a:xfrm>
          <a:off x="1981184" y="5473435"/>
          <a:ext cx="7923951" cy="1273464"/>
        </a:xfrm>
        <a:prstGeom prst="flowChartTerminator">
          <a:avLst/>
        </a:prstGeom>
        <a:solidFill>
          <a:srgbClr val="B5F1FD"/>
        </a:solidFill>
        <a:ln w="76200" cap="rnd" cmpd="sng" algn="ctr">
          <a:solidFill>
            <a:srgbClr val="00B0F0"/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302419" tIns="0" rIns="302419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32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3) Formal holidays and Fridays</a:t>
          </a:r>
          <a:endParaRPr lang="ar-SA" sz="3200" b="1" kern="1200" dirty="0"/>
        </a:p>
      </dsp:txBody>
      <dsp:txXfrm>
        <a:off x="1981184" y="5473435"/>
        <a:ext cx="7923951" cy="127346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0.28214</cdr:x>
      <cdr:y>0.31944</cdr:y>
    </cdr:from>
    <cdr:to>
      <cdr:x>0.35714</cdr:x>
      <cdr:y>0.37698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89944" y="876300"/>
          <a:ext cx="342900" cy="157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800" b="1" dirty="0"/>
            <a:t>28%</a:t>
          </a:r>
          <a:endParaRPr lang="ar-LY" sz="2800" b="1" dirty="0"/>
        </a:p>
      </cdr:txBody>
    </cdr:sp>
  </cdr:relSizeAnchor>
  <cdr:relSizeAnchor xmlns:cdr="http://schemas.openxmlformats.org/drawingml/2006/chartDrawing">
    <cdr:from>
      <cdr:x>0.51253</cdr:x>
      <cdr:y>0.24111</cdr:y>
    </cdr:from>
    <cdr:to>
      <cdr:x>0.57563</cdr:x>
      <cdr:y>0.33436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233319" y="2270919"/>
          <a:ext cx="767412" cy="8782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400" dirty="0"/>
            <a:t>5%</a:t>
          </a:r>
          <a:endParaRPr lang="ar-LY" sz="2400" dirty="0"/>
        </a:p>
      </cdr:txBody>
    </cdr:sp>
  </cdr:relSizeAnchor>
  <cdr:relSizeAnchor xmlns:cdr="http://schemas.openxmlformats.org/drawingml/2006/chartDrawing">
    <cdr:from>
      <cdr:x>0.67738</cdr:x>
      <cdr:y>0.32341</cdr:y>
    </cdr:from>
    <cdr:to>
      <cdr:x>0.7619</cdr:x>
      <cdr:y>0.4246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96986" y="887185"/>
          <a:ext cx="386443" cy="2775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800" b="1" dirty="0" smtClean="0"/>
            <a:t>26</a:t>
          </a:r>
          <a:r>
            <a:rPr lang="en-US" sz="2800" b="1" dirty="0"/>
            <a:t>%</a:t>
          </a:r>
          <a:endParaRPr lang="ar-LY" sz="2800" b="1" dirty="0"/>
        </a:p>
      </cdr:txBody>
    </cdr:sp>
  </cdr:relSizeAnchor>
  <cdr:relSizeAnchor xmlns:cdr="http://schemas.openxmlformats.org/drawingml/2006/chartDrawing">
    <cdr:from>
      <cdr:x>0.42738</cdr:x>
      <cdr:y>0.65079</cdr:y>
    </cdr:from>
    <cdr:to>
      <cdr:x>0.47976</cdr:x>
      <cdr:y>0.74405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953985" y="1785257"/>
          <a:ext cx="239486" cy="2558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400" b="1" dirty="0"/>
            <a:t>6%</a:t>
          </a:r>
          <a:endParaRPr lang="ar-LY" sz="2400" b="1" dirty="0"/>
        </a:p>
      </cdr:txBody>
    </cdr:sp>
  </cdr:relSizeAnchor>
  <cdr:relSizeAnchor xmlns:cdr="http://schemas.openxmlformats.org/drawingml/2006/chartDrawing">
    <cdr:from>
      <cdr:x>0.59286</cdr:x>
      <cdr:y>0.60119</cdr:y>
    </cdr:from>
    <cdr:to>
      <cdr:x>0.68929</cdr:x>
      <cdr:y>0.70238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710542" y="1649185"/>
          <a:ext cx="440872" cy="2775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400" b="1" dirty="0"/>
            <a:t>13%</a:t>
          </a:r>
          <a:endParaRPr lang="ar-LY" sz="2400" b="1" dirty="0"/>
        </a:p>
      </cdr:txBody>
    </cdr:sp>
  </cdr:relSizeAnchor>
  <cdr:relSizeAnchor xmlns:cdr="http://schemas.openxmlformats.org/drawingml/2006/chartDrawing">
    <cdr:from>
      <cdr:x>0.24643</cdr:x>
      <cdr:y>0.56349</cdr:y>
    </cdr:from>
    <cdr:to>
      <cdr:x>0.33452</cdr:x>
      <cdr:y>0.65873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126672" y="1545771"/>
          <a:ext cx="402772" cy="2612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pPr rtl="0"/>
          <a:r>
            <a:rPr lang="en-US" sz="2800" b="1" dirty="0" smtClean="0"/>
            <a:t>17%</a:t>
          </a:r>
          <a:endParaRPr lang="ar-LY" sz="2800" b="1" dirty="0"/>
        </a:p>
      </cdr:txBody>
    </cdr:sp>
  </cdr:relSizeAnchor>
  <cdr:relSizeAnchor xmlns:cdr="http://schemas.openxmlformats.org/drawingml/2006/chartDrawing">
    <cdr:from>
      <cdr:x>0.76315</cdr:x>
      <cdr:y>0.53236</cdr:y>
    </cdr:from>
    <cdr:to>
      <cdr:x>0.83815</cdr:x>
      <cdr:y>0.61569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9281319" y="5014119"/>
          <a:ext cx="912138" cy="7848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2000" b="1" dirty="0"/>
            <a:t>5%</a:t>
          </a:r>
          <a:endParaRPr lang="ar-LY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9BFBCE0-DD8B-46A4-8F44-F47E229A4A73}" type="datetimeFigureOut">
              <a:rPr lang="ar-EG" smtClean="0"/>
              <a:pPr/>
              <a:t>04/01/1434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214438" y="685800"/>
            <a:ext cx="4429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63CBD8-FCEB-4E5F-80EF-D395D50C6A06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3CBD8-FCEB-4E5F-80EF-D395D50C6A06}" type="slidenum">
              <a:rPr lang="ar-EG" smtClean="0"/>
              <a:pPr/>
              <a:t>31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1" y="0"/>
            <a:ext cx="12161837" cy="7052895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2138" y="4608852"/>
            <a:ext cx="10742957" cy="2298149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12138" y="2511638"/>
            <a:ext cx="10742957" cy="2059543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7043151"/>
            <a:ext cx="12161838" cy="62791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8776795" y="0"/>
            <a:ext cx="60809" cy="94186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8841657" y="0"/>
            <a:ext cx="3344507" cy="9418638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020030" y="377187"/>
            <a:ext cx="2533716" cy="8036367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8094" y="418609"/>
            <a:ext cx="8006543" cy="803636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512088" y="8758674"/>
            <a:ext cx="5102551" cy="501456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8092" y="213491"/>
            <a:ext cx="10945654" cy="172047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4"/>
            <a:ext cx="12161838" cy="3574247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3574247"/>
            <a:ext cx="12161838" cy="62791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7271" y="163259"/>
            <a:ext cx="10657824" cy="224791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85109" y="2511637"/>
            <a:ext cx="10669986" cy="941864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8092" y="2436290"/>
            <a:ext cx="5371478" cy="635025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82268" y="2436290"/>
            <a:ext cx="5371478" cy="63502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8094" y="2333355"/>
            <a:ext cx="5373591" cy="982453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8094" y="3364111"/>
            <a:ext cx="5373591" cy="54266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8048" y="2333355"/>
            <a:ext cx="5375701" cy="982453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8048" y="3364111"/>
            <a:ext cx="5375701" cy="54266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3233" y="209303"/>
            <a:ext cx="3356667" cy="1343725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15877" y="2393986"/>
            <a:ext cx="7874658" cy="62610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23231" y="2375972"/>
            <a:ext cx="3283696" cy="6279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3798232" y="1"/>
            <a:ext cx="60809" cy="199675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3798232" y="1"/>
            <a:ext cx="60809" cy="199675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8913" y="213491"/>
            <a:ext cx="3358537" cy="1343725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62164" y="2039204"/>
            <a:ext cx="8309255" cy="737943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18913" y="2373497"/>
            <a:ext cx="3283696" cy="6279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218915" y="1607449"/>
            <a:ext cx="3356667" cy="276279"/>
          </a:xfrm>
        </p:spPr>
        <p:txBody>
          <a:bodyPr/>
          <a:lstStyle/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798232" y="0"/>
            <a:ext cx="60809" cy="94186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3798232" y="0"/>
            <a:ext cx="60809" cy="94186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037730" y="1607449"/>
            <a:ext cx="6907924" cy="276279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1091598" y="1607449"/>
            <a:ext cx="976065" cy="276279"/>
          </a:xfrm>
        </p:spPr>
        <p:txBody>
          <a:bodyPr/>
          <a:lstStyle/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972028"/>
            <a:ext cx="12161838" cy="62791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1" y="4"/>
            <a:ext cx="12161837" cy="1969059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8092" y="209305"/>
            <a:ext cx="10945654" cy="1718183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8092" y="2438013"/>
            <a:ext cx="10945654" cy="635271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8092" y="8895380"/>
            <a:ext cx="2837762" cy="376746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CFD44E-4773-4089-A0FA-E1329D8D9F3B}" type="datetimeFigureOut">
              <a:rPr lang="ar-SA" smtClean="0"/>
              <a:pPr/>
              <a:t>04/01/1434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512085" y="8895380"/>
            <a:ext cx="7325458" cy="376746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0912134" y="8895380"/>
            <a:ext cx="976065" cy="376746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C3699C0-0E17-454E-A2A1-DD391E2D0E5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94519" y="518319"/>
            <a:ext cx="10945654" cy="8058168"/>
          </a:xfr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ar-SA" sz="5000" b="1" dirty="0" smtClean="0">
                <a:latin typeface="Times New Roman" pitchFamily="18" charset="0"/>
                <a:cs typeface="Times New Roman" pitchFamily="18" charset="0"/>
              </a:rPr>
              <a:t>   نأمل من الحضور الكرام إقفال هواتفهم النقالة.</a:t>
            </a:r>
          </a:p>
          <a:p>
            <a:pPr>
              <a:lnSpc>
                <a:spcPct val="200000"/>
              </a:lnSpc>
              <a:buNone/>
            </a:pPr>
            <a:endParaRPr lang="ar-S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KHALED\Desktop\Nokia-N79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33119" y="2931871"/>
            <a:ext cx="3048000" cy="4850295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</p:pic>
      <p:sp>
        <p:nvSpPr>
          <p:cNvPr id="12" name="AutoShape 29"/>
          <p:cNvSpPr>
            <a:spLocks noChangeArrowheads="1"/>
          </p:cNvSpPr>
          <p:nvPr/>
        </p:nvSpPr>
        <p:spPr bwMode="auto">
          <a:xfrm>
            <a:off x="4252119" y="2423319"/>
            <a:ext cx="3657600" cy="6019800"/>
          </a:xfrm>
          <a:prstGeom prst="flowChartAlternateProcess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30"/>
          <p:cNvSpPr>
            <a:spLocks/>
          </p:cNvSpPr>
          <p:nvPr/>
        </p:nvSpPr>
        <p:spPr bwMode="auto">
          <a:xfrm>
            <a:off x="4633119" y="2575719"/>
            <a:ext cx="3124200" cy="5791200"/>
          </a:xfrm>
          <a:custGeom>
            <a:avLst/>
            <a:gdLst/>
            <a:ahLst/>
            <a:cxnLst>
              <a:cxn ang="0">
                <a:pos x="1212" y="0"/>
              </a:cxn>
              <a:cxn ang="0">
                <a:pos x="0" y="1725"/>
              </a:cxn>
            </a:cxnLst>
            <a:rect l="0" t="0" r="r" b="b"/>
            <a:pathLst>
              <a:path w="1212" h="1725">
                <a:moveTo>
                  <a:pt x="1212" y="0"/>
                </a:moveTo>
                <a:lnTo>
                  <a:pt x="0" y="1725"/>
                </a:lnTo>
              </a:path>
            </a:pathLst>
          </a:custGeom>
          <a:noFill/>
          <a:ln w="571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75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25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610600"/>
          </a:xfr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091184" lvl="2" indent="-533400" algn="ctr" rtl="0">
              <a:buClr>
                <a:schemeClr val="accent3">
                  <a:lumMod val="75000"/>
                </a:schemeClr>
              </a:buClr>
              <a:buSzPct val="100000"/>
              <a:buNone/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FIXED POSITION LAYOUT </a:t>
            </a:r>
          </a:p>
          <a:p>
            <a:pPr marL="1091184" lvl="2" indent="-533400" algn="l" rtl="0">
              <a:buClr>
                <a:schemeClr val="accent3">
                  <a:lumMod val="75000"/>
                </a:schemeClr>
              </a:buClr>
              <a:buSzPct val="100000"/>
              <a:buNone/>
              <a:defRPr/>
            </a:pPr>
            <a:endParaRPr lang="en-US" sz="4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 l="7322" t="8703" r="8786" b="2486"/>
          <a:stretch>
            <a:fillRect/>
          </a:stretch>
        </p:blipFill>
        <p:spPr bwMode="auto">
          <a:xfrm>
            <a:off x="3490119" y="2118519"/>
            <a:ext cx="5257800" cy="6019800"/>
          </a:xfrm>
          <a:prstGeom prst="rect">
            <a:avLst/>
          </a:prstGeom>
          <a:solidFill>
            <a:schemeClr val="bg2"/>
          </a:solidFill>
          <a:ln w="762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0" y="1966119"/>
            <a:ext cx="2651919" cy="1600200"/>
          </a:xfrm>
          <a:prstGeom prst="rect">
            <a:avLst/>
          </a:prstGeom>
          <a:solidFill>
            <a:srgbClr val="DAF8F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Raw material</a:t>
            </a:r>
          </a:p>
        </p:txBody>
      </p:sp>
      <p:cxnSp>
        <p:nvCxnSpPr>
          <p:cNvPr id="8" name="رابط كسهم مستقيم 7"/>
          <p:cNvCxnSpPr>
            <a:stCxn id="6" idx="3"/>
          </p:cNvCxnSpPr>
          <p:nvPr/>
        </p:nvCxnSpPr>
        <p:spPr>
          <a:xfrm>
            <a:off x="2651919" y="2766219"/>
            <a:ext cx="762000" cy="9525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0" y="4252119"/>
            <a:ext cx="2728119" cy="1524000"/>
          </a:xfrm>
          <a:prstGeom prst="rect">
            <a:avLst/>
          </a:prstGeom>
          <a:solidFill>
            <a:srgbClr val="DAF8F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Machines &amp; Equipments</a:t>
            </a:r>
            <a:endParaRPr lang="ar-EG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2728119" y="5090319"/>
            <a:ext cx="685800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ستطيل 15"/>
          <p:cNvSpPr/>
          <p:nvPr/>
        </p:nvSpPr>
        <p:spPr>
          <a:xfrm>
            <a:off x="0" y="6614319"/>
            <a:ext cx="2651919" cy="1447800"/>
          </a:xfrm>
          <a:prstGeom prst="rect">
            <a:avLst/>
          </a:prstGeom>
          <a:solidFill>
            <a:srgbClr val="DAF8F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Labor</a:t>
            </a:r>
            <a:endParaRPr lang="ar-EG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رابط كسهم مستقيم 23"/>
          <p:cNvCxnSpPr>
            <a:stCxn id="16" idx="3"/>
          </p:cNvCxnSpPr>
          <p:nvPr/>
        </p:nvCxnSpPr>
        <p:spPr>
          <a:xfrm flipV="1">
            <a:off x="2651919" y="6538119"/>
            <a:ext cx="762000" cy="8001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ستطيل 36"/>
          <p:cNvSpPr/>
          <p:nvPr/>
        </p:nvSpPr>
        <p:spPr>
          <a:xfrm>
            <a:off x="9433720" y="4023519"/>
            <a:ext cx="2728118" cy="2438400"/>
          </a:xfrm>
          <a:prstGeom prst="rect">
            <a:avLst/>
          </a:prstGeom>
          <a:solidFill>
            <a:srgbClr val="DAF8F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lnSpc>
                <a:spcPct val="150000"/>
              </a:lnSpc>
            </a:pP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Finished Product</a:t>
            </a:r>
          </a:p>
          <a:p>
            <a:pPr algn="ctr" rtl="0">
              <a:lnSpc>
                <a:spcPct val="150000"/>
              </a:lnSpc>
            </a:pP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(Aircraft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رابط كسهم مستقيم 47"/>
          <p:cNvCxnSpPr/>
          <p:nvPr/>
        </p:nvCxnSpPr>
        <p:spPr>
          <a:xfrm rot="10800000">
            <a:off x="8595519" y="5471319"/>
            <a:ext cx="762000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>
            <a:off x="365919" y="1508919"/>
            <a:ext cx="11353800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4"/>
          <p:cNvPicPr>
            <a:picLocks noGrp="1"/>
          </p:cNvPicPr>
          <p:nvPr>
            <p:ph idx="1"/>
          </p:nvPr>
        </p:nvPicPr>
        <p:blipFill>
          <a:blip r:embed="rId2" cstate="print"/>
          <a:srcRect t="4404" b="5284"/>
          <a:stretch>
            <a:fillRect/>
          </a:stretch>
        </p:blipFill>
        <p:spPr bwMode="auto">
          <a:xfrm>
            <a:off x="365919" y="1661319"/>
            <a:ext cx="11277600" cy="739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ستطيل مستدير الزوايا 5"/>
          <p:cNvSpPr/>
          <p:nvPr/>
        </p:nvSpPr>
        <p:spPr>
          <a:xfrm>
            <a:off x="442119" y="365919"/>
            <a:ext cx="11353800" cy="1066800"/>
          </a:xfrm>
          <a:prstGeom prst="roundRect">
            <a:avLst/>
          </a:prstGeom>
          <a:solidFill>
            <a:srgbClr val="FEF4FD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t"/>
          <a:lstStyle/>
          <a:p>
            <a:pPr algn="ctr" rtl="0">
              <a:buNone/>
            </a:pPr>
            <a:r>
              <a:rPr lang="en-US" sz="5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2) FUNCTIONAL LAYOUT</a:t>
            </a:r>
          </a:p>
          <a:p>
            <a:pPr algn="just" rtl="0">
              <a:lnSpc>
                <a:spcPct val="150000"/>
              </a:lnSpc>
              <a:buNone/>
            </a:pPr>
            <a:r>
              <a:rPr lang="en-GB" sz="1400" spc="-1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" name="مستطيل 2"/>
          <p:cNvSpPr>
            <a:spLocks/>
          </p:cNvSpPr>
          <p:nvPr/>
        </p:nvSpPr>
        <p:spPr>
          <a:xfrm>
            <a:off x="365919" y="365919"/>
            <a:ext cx="11353800" cy="8686800"/>
          </a:xfrm>
          <a:prstGeom prst="rect">
            <a:avLst/>
          </a:prstGeom>
          <a:solidFill>
            <a:srgbClr val="DA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 rtl="0"/>
            <a:r>
              <a:rPr lang="en-US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CELL  LAYOUT</a:t>
            </a:r>
          </a:p>
          <a:p>
            <a:pPr marL="533400" indent="-533400" algn="just" rtl="0">
              <a:lnSpc>
                <a:spcPct val="150000"/>
              </a:lnSpc>
              <a:spcBef>
                <a:spcPts val="700"/>
              </a:spcBef>
              <a:buClr>
                <a:srgbClr val="1F497D"/>
              </a:buClr>
              <a:buSzPct val="95000"/>
              <a:defRPr/>
            </a:pPr>
            <a:endParaRPr lang="en-GB" sz="25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algn="just" rtl="0">
              <a:lnSpc>
                <a:spcPct val="150000"/>
              </a:lnSpc>
              <a:spcBef>
                <a:spcPts val="700"/>
              </a:spcBef>
              <a:buClr>
                <a:srgbClr val="1F497D"/>
              </a:buClr>
              <a:buSzPct val="95000"/>
              <a:defRPr/>
            </a:pPr>
            <a:endParaRPr lang="en-GB" sz="25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algn="just" rtl="0">
              <a:lnSpc>
                <a:spcPct val="150000"/>
              </a:lnSpc>
              <a:spcBef>
                <a:spcPts val="700"/>
              </a:spcBef>
              <a:buClr>
                <a:srgbClr val="1F497D"/>
              </a:buClr>
              <a:buSzPct val="95000"/>
              <a:defRPr/>
            </a:pPr>
            <a:endParaRPr lang="ar-SA" sz="25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endParaRPr lang="en-US" sz="3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3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119" y="1280319"/>
            <a:ext cx="11277600" cy="8138319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42119" y="518319"/>
            <a:ext cx="11111627" cy="7830294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0">
              <a:buNone/>
            </a:pPr>
            <a:r>
              <a:rPr lang="en-US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PROCESS LAYOUT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9" y="2042319"/>
            <a:ext cx="10972800" cy="62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4582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0"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MIXED  LAYOUT</a:t>
            </a:r>
          </a:p>
          <a:p>
            <a:pPr algn="ctr" rtl="0">
              <a:buNone/>
            </a:pPr>
            <a:endParaRPr lang="en-US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ar-SA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 b="1179"/>
          <a:stretch>
            <a:fillRect/>
          </a:stretch>
        </p:blipFill>
        <p:spPr bwMode="auto">
          <a:xfrm>
            <a:off x="365919" y="1280319"/>
            <a:ext cx="11353800" cy="7543800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94519" y="594519"/>
          <a:ext cx="10515600" cy="815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1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000" t="8489" r="1000" b="4244"/>
          <a:stretch>
            <a:fillRect/>
          </a:stretch>
        </p:blipFill>
        <p:spPr>
          <a:xfrm>
            <a:off x="46039" y="0"/>
            <a:ext cx="12115799" cy="9418638"/>
          </a:xfrm>
          <a:prstGeom prst="roundRect">
            <a:avLst>
              <a:gd name="adj" fmla="val 484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 descr="2.jpg"/>
          <p:cNvPicPr>
            <a:picLocks noChangeAspect="1"/>
          </p:cNvPicPr>
          <p:nvPr/>
        </p:nvPicPr>
        <p:blipFill>
          <a:blip r:embed="rId3" cstate="print"/>
          <a:srcRect l="32391" t="8571" r="35818" b="3813"/>
          <a:stretch>
            <a:fillRect/>
          </a:stretch>
        </p:blipFill>
        <p:spPr>
          <a:xfrm>
            <a:off x="3337719" y="0"/>
            <a:ext cx="5257800" cy="9418638"/>
          </a:xfrm>
          <a:prstGeom prst="rect">
            <a:avLst/>
          </a:prstGeom>
        </p:spPr>
      </p:pic>
      <p:pic>
        <p:nvPicPr>
          <p:cNvPr id="7" name="صورة 6" descr="3.jpg"/>
          <p:cNvPicPr>
            <a:picLocks noChangeAspect="1"/>
          </p:cNvPicPr>
          <p:nvPr/>
        </p:nvPicPr>
        <p:blipFill>
          <a:blip r:embed="rId4" cstate="print"/>
          <a:srcRect l="63881" t="8778" r="10597" b="3817"/>
          <a:stretch>
            <a:fillRect/>
          </a:stretch>
        </p:blipFill>
        <p:spPr>
          <a:xfrm>
            <a:off x="8595519" y="0"/>
            <a:ext cx="3566319" cy="9418637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19" y="442119"/>
            <a:ext cx="11430000" cy="8610600"/>
          </a:xfrm>
          <a:prstGeom prst="rect">
            <a:avLst/>
          </a:prstGeom>
        </p:spPr>
      </p:pic>
      <p:pic>
        <p:nvPicPr>
          <p:cNvPr id="6" name="صورة 5" descr="2.jpg"/>
          <p:cNvPicPr>
            <a:picLocks noChangeAspect="1"/>
          </p:cNvPicPr>
          <p:nvPr/>
        </p:nvPicPr>
        <p:blipFill>
          <a:blip r:embed="rId3" cstate="print"/>
          <a:srcRect l="22656" t="4597" r="39844" b="3468"/>
          <a:stretch>
            <a:fillRect/>
          </a:stretch>
        </p:blipFill>
        <p:spPr>
          <a:xfrm>
            <a:off x="3032919" y="1280319"/>
            <a:ext cx="4495800" cy="7391400"/>
          </a:xfrm>
          <a:prstGeom prst="rect">
            <a:avLst/>
          </a:prstGeom>
        </p:spPr>
      </p:pic>
      <p:pic>
        <p:nvPicPr>
          <p:cNvPr id="7" name="صورة 6" descr="3.jpg"/>
          <p:cNvPicPr>
            <a:picLocks noChangeAspect="1"/>
          </p:cNvPicPr>
          <p:nvPr/>
        </p:nvPicPr>
        <p:blipFill>
          <a:blip r:embed="rId4" cstate="print"/>
          <a:srcRect l="60938" t="4032" r="1562" b="2500"/>
          <a:stretch>
            <a:fillRect/>
          </a:stretch>
        </p:blipFill>
        <p:spPr>
          <a:xfrm>
            <a:off x="7452519" y="1280319"/>
            <a:ext cx="4343424" cy="7467600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365919" y="0"/>
            <a:ext cx="11430000" cy="12041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VOLUME  - VARIETY &amp; LAYOUT  TYPE 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61837" cy="9418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DSC011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08918"/>
            <a:ext cx="12161838" cy="7909719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0" y="0"/>
            <a:ext cx="12161838" cy="1508919"/>
          </a:xfrm>
          <a:prstGeom prst="rect">
            <a:avLst/>
          </a:prstGeom>
          <a:solidFill>
            <a:srgbClr val="FEF4FD"/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/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CASE STUDY AND ANALYSIS.</a:t>
            </a:r>
            <a:endParaRPr lang="ar-SA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3"/>
            <a:ext cx="10945654" cy="8320155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;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051719" y="823119"/>
            <a:ext cx="3810000" cy="1143000"/>
          </a:xfrm>
          <a:prstGeom prst="rect">
            <a:avLst/>
          </a:prstGeom>
          <a:solidFill>
            <a:srgbClr val="FEF4FD"/>
          </a:solidFill>
          <a:ln>
            <a:solidFill>
              <a:srgbClr val="FEF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UNIVERSITY OF BENGHAZI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452519" y="899319"/>
            <a:ext cx="3657600" cy="990600"/>
          </a:xfrm>
          <a:prstGeom prst="rect">
            <a:avLst/>
          </a:prstGeom>
          <a:solidFill>
            <a:srgbClr val="FEF4FD"/>
          </a:solidFill>
          <a:ln>
            <a:solidFill>
              <a:srgbClr val="FEF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 OF ENGINEERING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C:\Users\KHALED\Desktop\380977_200589626686054_159767680768249_415841_1779483835_n.jpg"/>
          <p:cNvPicPr/>
          <p:nvPr/>
        </p:nvPicPr>
        <p:blipFill>
          <a:blip r:embed="rId2" cstate="print"/>
          <a:srcRect t="11438" b="29738"/>
          <a:stretch>
            <a:fillRect/>
          </a:stretch>
        </p:blipFill>
        <p:spPr bwMode="auto">
          <a:xfrm>
            <a:off x="5166519" y="823119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823119" y="2804319"/>
            <a:ext cx="10591800" cy="457200"/>
          </a:xfrm>
          <a:prstGeom prst="rect">
            <a:avLst/>
          </a:prstGeom>
          <a:solidFill>
            <a:srgbClr val="FEF4FD"/>
          </a:solidFill>
          <a:ln>
            <a:solidFill>
              <a:srgbClr val="FEF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INDUSTRIAL AND MANUFACTURING SYSTEMS ENGINEERING DEPARTEMENT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94519" y="3066775"/>
            <a:ext cx="11125200" cy="5972404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 rtl="0"/>
            <a:endParaRPr lang="en-GB" sz="3200" b="1" kern="10" dirty="0" smtClean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4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IMPROVING LAYOUT EFFECTIVENESS THE ROLE INCREASING CUSTOMER SATISFACTION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B.Sc. Project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By</a:t>
            </a:r>
            <a:endParaRPr lang="en-US" sz="2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NAIMA ALKWAFAI                                                            14902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DALAL ALAWSHARA                                                        13539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ASMAA ELGHMAI                                                             13449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NAJAAT ESHGAIFA                                                           15203  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MONERAH MOSTAFH                                                      15200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Supervisor:  </a:t>
            </a:r>
            <a:r>
              <a:rPr lang="en-GB" altLang="ar-SA" sz="28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Dr. Omar </a:t>
            </a:r>
            <a:r>
              <a:rPr lang="en-GB" altLang="ar-SA" sz="2800" b="1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Gnaiber</a:t>
            </a:r>
            <a:r>
              <a:rPr lang="en-US" altLang="ar-SA" sz="25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GB" sz="2500" kern="10" dirty="0" smtClean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75519"/>
            <a:ext cx="12161838" cy="7833518"/>
          </a:xfrm>
          <a:prstGeom prst="rect">
            <a:avLst/>
          </a:prstGeom>
          <a:ln w="57150">
            <a:noFill/>
          </a:ln>
        </p:spPr>
      </p:pic>
      <p:pic>
        <p:nvPicPr>
          <p:cNvPr id="5" name="عنصر نائب للمحتوى 3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75519"/>
            <a:ext cx="12161838" cy="9128918"/>
          </a:xfrm>
          <a:prstGeom prst="rect">
            <a:avLst/>
          </a:prstGeom>
          <a:ln w="57150">
            <a:noFill/>
          </a:ln>
        </p:spPr>
      </p:pic>
      <p:pic>
        <p:nvPicPr>
          <p:cNvPr id="6" name="عنصر نائب للمحتوى 3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75519"/>
            <a:ext cx="12161838" cy="8824118"/>
          </a:xfrm>
          <a:prstGeom prst="rect">
            <a:avLst/>
          </a:prstGeom>
          <a:ln w="57150">
            <a:noFill/>
          </a:ln>
        </p:spPr>
      </p:pic>
      <p:pic>
        <p:nvPicPr>
          <p:cNvPr id="7" name="صورة 6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975519"/>
            <a:ext cx="12161837" cy="8976518"/>
          </a:xfrm>
          <a:prstGeom prst="rect">
            <a:avLst/>
          </a:prstGeom>
          <a:ln w="57150">
            <a:noFill/>
          </a:ln>
        </p:spPr>
      </p:pic>
      <p:pic>
        <p:nvPicPr>
          <p:cNvPr id="9" name="صورة 8" descr="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975519"/>
            <a:ext cx="12161838" cy="9144000"/>
          </a:xfrm>
          <a:prstGeom prst="rect">
            <a:avLst/>
          </a:prstGeom>
          <a:ln w="57150"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61319" y="0"/>
            <a:ext cx="832234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OVER ALL  LOCATION.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610600"/>
          </a:xfr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3" name="وسيلة شرح مع سهم إلى الأسفل 2"/>
          <p:cNvSpPr/>
          <p:nvPr/>
        </p:nvSpPr>
        <p:spPr>
          <a:xfrm>
            <a:off x="594519" y="670719"/>
            <a:ext cx="10972800" cy="2819400"/>
          </a:xfrm>
          <a:prstGeom prst="downArrowCallout">
            <a:avLst>
              <a:gd name="adj1" fmla="val 14844"/>
              <a:gd name="adj2" fmla="val 43750"/>
              <a:gd name="adj3" fmla="val 25000"/>
              <a:gd name="adj4" fmla="val 49907"/>
            </a:avLst>
          </a:prstGeom>
          <a:solidFill>
            <a:schemeClr val="bg2">
              <a:lumMod val="20000"/>
              <a:lumOff val="80000"/>
            </a:schemeClr>
          </a:solidFill>
          <a:ln w="76200">
            <a:solidFill>
              <a:srgbClr val="E331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594519" y="670719"/>
            <a:ext cx="10972800" cy="17851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76200">
            <a:solidFill>
              <a:srgbClr val="E331B4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f-ZA" sz="4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FACTS AND EVALUATION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KEY </a:t>
            </a:r>
            <a:r>
              <a:rPr lang="en-US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LIMENTS OF THE PARK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ذو زوايا قطرية مستديرة 7"/>
          <p:cNvSpPr/>
          <p:nvPr/>
        </p:nvSpPr>
        <p:spPr>
          <a:xfrm>
            <a:off x="823119" y="3642519"/>
            <a:ext cx="10668000" cy="4953000"/>
          </a:xfrm>
          <a:prstGeom prst="round2DiagRect">
            <a:avLst>
              <a:gd name="adj1" fmla="val 3378"/>
              <a:gd name="adj2" fmla="val 50000"/>
            </a:avLst>
          </a:prstGeom>
          <a:solidFill>
            <a:schemeClr val="bg2">
              <a:lumMod val="40000"/>
              <a:lumOff val="60000"/>
            </a:schemeClr>
          </a:solidFill>
          <a:ln w="76200">
            <a:solidFill>
              <a:srgbClr val="E331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lvl="0" algn="l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  Location.</a:t>
            </a:r>
          </a:p>
          <a:p>
            <a:pPr lvl="0" algn="l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  Games area.</a:t>
            </a:r>
          </a:p>
          <a:p>
            <a:pPr lvl="0" algn="l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  The zoo.</a:t>
            </a:r>
          </a:p>
          <a:p>
            <a:pPr lvl="0" algn="l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  Service centers.</a:t>
            </a:r>
          </a:p>
          <a:p>
            <a:pPr lvl="0" algn="l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   Devious actives.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ar-SA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مع سهم إلى الأسفل 3"/>
          <p:cNvSpPr/>
          <p:nvPr/>
        </p:nvSpPr>
        <p:spPr>
          <a:xfrm>
            <a:off x="0" y="0"/>
            <a:ext cx="12161838" cy="2194719"/>
          </a:xfrm>
          <a:prstGeom prst="downArrowCallout">
            <a:avLst>
              <a:gd name="adj1" fmla="val 33336"/>
              <a:gd name="adj2" fmla="val 29688"/>
              <a:gd name="adj3" fmla="val 12631"/>
              <a:gd name="adj4" fmla="val 60900"/>
            </a:avLst>
          </a:prstGeom>
          <a:solidFill>
            <a:srgbClr val="B5F1FD"/>
          </a:solidFill>
          <a:ln w="76200"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E331B4"/>
                </a:solidFill>
                <a:latin typeface="Times New Roman" pitchFamily="18" charset="0"/>
                <a:cs typeface="Times New Roman" pitchFamily="18" charset="0"/>
              </a:rPr>
              <a:t>ANALYSIS OF THE CURRENT SITUATION</a:t>
            </a:r>
          </a:p>
          <a:p>
            <a:pPr algn="ctr"/>
            <a:endParaRPr lang="ar-SA" dirty="0"/>
          </a:p>
        </p:txBody>
      </p:sp>
      <p:sp>
        <p:nvSpPr>
          <p:cNvPr id="6" name="دبوس زينة 5"/>
          <p:cNvSpPr/>
          <p:nvPr/>
        </p:nvSpPr>
        <p:spPr>
          <a:xfrm>
            <a:off x="365919" y="2332038"/>
            <a:ext cx="11353801" cy="6644481"/>
          </a:xfrm>
          <a:prstGeom prst="plaque">
            <a:avLst>
              <a:gd name="adj" fmla="val 8096"/>
            </a:avLst>
          </a:prstGeom>
          <a:solidFill>
            <a:srgbClr val="FEF4FD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tIns="0" bIns="0" rtlCol="1" anchor="ctr"/>
          <a:lstStyle/>
          <a:p>
            <a:pPr algn="l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park operation capacity can be illustrated as follows:</a:t>
            </a:r>
          </a:p>
          <a:p>
            <a:pPr algn="l" rtl="0"/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The maximum capacity to operate is (24000 visitor/day) like in holidays.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medium capacity to operate is (12000 visitor/day) like in Fridays.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lower capacity to operate is (6000 visitor/day) like in regular days.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442119" y="4785519"/>
            <a:ext cx="113538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عنصر نائب للمحتوى 2"/>
          <p:cNvGraphicFramePr>
            <a:graphicFrameLocks noGrp="1"/>
          </p:cNvGraphicFramePr>
          <p:nvPr>
            <p:ph idx="1"/>
          </p:nvPr>
        </p:nvGraphicFramePr>
        <p:xfrm>
          <a:off x="365919" y="1813719"/>
          <a:ext cx="11430001" cy="7128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0" y="0"/>
            <a:ext cx="12161838" cy="150891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7620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>
              <a:buNone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THE CURRENT SITUATION</a:t>
            </a:r>
            <a:endParaRPr lang="ar-SA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عنصر نائب للمحتوى 2"/>
          <p:cNvGraphicFramePr>
            <a:graphicFrameLocks noGrp="1"/>
          </p:cNvGraphicFramePr>
          <p:nvPr>
            <p:ph idx="1"/>
          </p:nvPr>
        </p:nvGraphicFramePr>
        <p:xfrm>
          <a:off x="365919" y="1813719"/>
          <a:ext cx="11430001" cy="7128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0" y="0"/>
            <a:ext cx="12161838" cy="150891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>
              <a:buNone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THE CURRENT SITUATION</a:t>
            </a:r>
            <a:endParaRPr lang="ar-SA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194719"/>
            <a:ext cx="121618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EVALUATION THE VIEWS OF VISITORS  THROUGH THE FACT</a:t>
            </a:r>
          </a:p>
          <a:p>
            <a:pPr algn="ctr" rtl="0">
              <a:lnSpc>
                <a:spcPct val="200000"/>
              </a:lnSpc>
            </a:pPr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EXAMPLES OF QUESTIONS: </a:t>
            </a:r>
            <a:endParaRPr lang="ar-LY" sz="5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85119" y="2423319"/>
            <a:ext cx="929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Display The Results Of The Questionnaire</a:t>
            </a:r>
            <a:endParaRPr lang="ar-SA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61838" cy="941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"/>
            <a:ext cx="12161838" cy="897651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DETAILED DESIGN OF THE LAYOUT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 rot="10800000">
            <a:off x="365919" y="1204119"/>
            <a:ext cx="1127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وسيلة شرح مع سهم إلى الأسفل 8"/>
          <p:cNvSpPr/>
          <p:nvPr/>
        </p:nvSpPr>
        <p:spPr>
          <a:xfrm>
            <a:off x="0" y="746919"/>
            <a:ext cx="12161838" cy="2133600"/>
          </a:xfrm>
          <a:prstGeom prst="downArrowCallout">
            <a:avLst>
              <a:gd name="adj1" fmla="val 25000"/>
              <a:gd name="adj2" fmla="val 41071"/>
              <a:gd name="adj3" fmla="val 25000"/>
              <a:gd name="adj4" fmla="val 5292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Step1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collection  relating to the work centers and the flow between them are shown in the flow chart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صورة 13" descr="zoo 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6719"/>
            <a:ext cx="12161838" cy="6461918"/>
          </a:xfrm>
          <a:prstGeom prst="rect">
            <a:avLst/>
          </a:prstGeom>
          <a:noFill/>
          <a:ln w="25400" cmpd="sng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12161838" cy="9418637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DETAILED DESIGN OF THE LAYOUT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 rot="10800000">
            <a:off x="365919" y="1204119"/>
            <a:ext cx="1127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وسيلة شرح مع سهم إلى الأسفل 10"/>
          <p:cNvSpPr/>
          <p:nvPr/>
        </p:nvSpPr>
        <p:spPr>
          <a:xfrm>
            <a:off x="0" y="670719"/>
            <a:ext cx="12161838" cy="2133600"/>
          </a:xfrm>
          <a:prstGeom prst="downArrowCallout">
            <a:avLst>
              <a:gd name="adj1" fmla="val 34091"/>
              <a:gd name="adj2" fmla="val 44444"/>
              <a:gd name="adj3" fmla="val 25000"/>
              <a:gd name="adj4" fmla="val 64288"/>
            </a:avLst>
          </a:prstGeom>
          <a:solidFill>
            <a:srgbClr val="B5F1FD"/>
          </a:solidFill>
          <a:ln>
            <a:solidFill>
              <a:srgbClr val="E331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Step2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drawing up a schematic layout showing the work centers and the flow between them , putting the work centers with the greatest flow closest to each other are shown in Fig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 descr="zoo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519" y="3109119"/>
            <a:ext cx="10515600" cy="6036192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42119" y="518319"/>
            <a:ext cx="11277599" cy="8458200"/>
          </a:xfrm>
          <a:solidFill>
            <a:srgbClr val="FEF4FD"/>
          </a:solidFill>
          <a:ln>
            <a:solidFill>
              <a:srgbClr val="FEF4F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rtl="0">
              <a:spcBef>
                <a:spcPct val="50000"/>
              </a:spcBef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22313" lvl="1" indent="-265113" algn="just" rtl="0">
              <a:lnSpc>
                <a:spcPct val="150000"/>
              </a:lnSpc>
              <a:buFont typeface="Wingdings" pitchFamily="2" charset="2"/>
              <a:buChar char="Ø"/>
              <a:tabLst>
                <a:tab pos="265113" algn="l"/>
              </a:tabLst>
              <a:defRPr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22313" lvl="1" indent="-265113" algn="just" rtl="0">
              <a:lnSpc>
                <a:spcPct val="150000"/>
              </a:lnSpc>
              <a:buFont typeface="Wingdings" pitchFamily="2" charset="2"/>
              <a:buChar char="Ø"/>
              <a:tabLst>
                <a:tab pos="265113" algn="l"/>
              </a:tabLst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CHAPTER 1</a:t>
            </a:r>
          </a:p>
          <a:p>
            <a:pPr marL="722313" lvl="1" indent="-265113" algn="just" rtl="0">
              <a:lnSpc>
                <a:spcPct val="150000"/>
              </a:lnSpc>
              <a:buNone/>
              <a:tabLst>
                <a:tab pos="265113" algn="l"/>
              </a:tabLst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INTRODUCTION</a:t>
            </a:r>
          </a:p>
          <a:p>
            <a:pPr marL="722313" lvl="1" indent="-265113" algn="just" rtl="0">
              <a:lnSpc>
                <a:spcPct val="150000"/>
              </a:lnSpc>
              <a:buFont typeface="Wingdings" pitchFamily="2" charset="2"/>
              <a:buChar char="Ø"/>
              <a:tabLst>
                <a:tab pos="265113" algn="l"/>
              </a:tabLst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CHAPTER 2</a:t>
            </a:r>
          </a:p>
          <a:p>
            <a:pPr marL="722313" lvl="1" indent="-265113" algn="just" rtl="0">
              <a:lnSpc>
                <a:spcPct val="150000"/>
              </a:lnSpc>
              <a:buNone/>
              <a:tabLst>
                <a:tab pos="265113" algn="l"/>
              </a:tabLst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Arial"/>
              </a:rPr>
              <a:t>LAYOUT AND FLOW</a:t>
            </a:r>
            <a:endParaRPr lang="en-US" b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722313" lvl="1" indent="-265113" algn="just" rtl="0">
              <a:lnSpc>
                <a:spcPct val="150000"/>
              </a:lnSpc>
              <a:buFont typeface="Wingdings" pitchFamily="2" charset="2"/>
              <a:buChar char="Ø"/>
              <a:tabLst>
                <a:tab pos="265113" algn="l"/>
              </a:tabLst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CHAPTER 3</a:t>
            </a:r>
          </a:p>
          <a:p>
            <a:pPr marL="722313" lvl="1" indent="-265113" algn="l" rtl="0">
              <a:lnSpc>
                <a:spcPct val="150000"/>
              </a:lnSpc>
              <a:buNone/>
              <a:tabLst>
                <a:tab pos="265113" algn="l"/>
              </a:tabLst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af-ZA" b="1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</a:rPr>
              <a:t>SELECTED CASE STUDY EVALUATION AND ANALYSIS</a:t>
            </a:r>
            <a:endParaRPr lang="en-US" b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722313" lvl="1" indent="-265113" algn="l" rtl="0">
              <a:lnSpc>
                <a:spcPct val="150000"/>
              </a:lnSpc>
              <a:buFont typeface="Wingdings" pitchFamily="2" charset="2"/>
              <a:buChar char="Ø"/>
              <a:tabLst>
                <a:tab pos="265113" algn="l"/>
              </a:tabLst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CHAPTER 4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</a:rPr>
              <a:t>                   CONCLUSION AND RECOMMENDTIONS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  <a:buNone/>
            </a:pPr>
            <a:endParaRPr lang="en-US" sz="2400" b="1" dirty="0" smtClean="0">
              <a:latin typeface="Times New Roman"/>
              <a:ea typeface="Times New Roman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794919" y="670719"/>
            <a:ext cx="4648200" cy="1371600"/>
          </a:xfrm>
          <a:prstGeom prst="roundRect">
            <a:avLst/>
          </a:prstGeom>
          <a:solidFill>
            <a:srgbClr val="FEF4FD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5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endParaRPr lang="ar-SA" sz="5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12161838" cy="9418637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DETAILED DESIGN OF THE LAYOUT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 rot="10800000">
            <a:off x="365919" y="1204119"/>
            <a:ext cx="1127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899319" y="4556919"/>
          <a:ext cx="10439400" cy="4200526"/>
        </p:xfrm>
        <a:graphic>
          <a:graphicData uri="http://schemas.openxmlformats.org/presentationml/2006/ole">
            <p:oleObj spid="_x0000_s34817" name="مستند" r:id="rId3" imgW="6600122" imgH="5932653" progId="Word.Document.12">
              <p:embed/>
            </p:oleObj>
          </a:graphicData>
        </a:graphic>
      </p:graphicFrame>
      <p:sp>
        <p:nvSpPr>
          <p:cNvPr id="12" name="وسيلة شرح مع سهم إلى الأسفل 11"/>
          <p:cNvSpPr/>
          <p:nvPr/>
        </p:nvSpPr>
        <p:spPr>
          <a:xfrm>
            <a:off x="0" y="823119"/>
            <a:ext cx="12161838" cy="2133600"/>
          </a:xfrm>
          <a:prstGeom prst="downArrowCallout">
            <a:avLst>
              <a:gd name="adj1" fmla="val 34091"/>
              <a:gd name="adj2" fmla="val 44444"/>
              <a:gd name="adj3" fmla="val 25000"/>
              <a:gd name="adj4" fmla="val 50895"/>
            </a:avLst>
          </a:prstGeom>
          <a:solidFill>
            <a:srgbClr val="B6FCBE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Step 3: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adjust the schematic layout to take into account the constraints of the area in to which the layout must fit.</a:t>
            </a:r>
          </a:p>
          <a:p>
            <a:pPr algn="ctr"/>
            <a:endParaRPr lang="ar-SA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وسيلة شرح مع سهم إلى الأسفل 8"/>
          <p:cNvSpPr/>
          <p:nvPr/>
        </p:nvSpPr>
        <p:spPr>
          <a:xfrm>
            <a:off x="0" y="1889919"/>
            <a:ext cx="12161838" cy="2133600"/>
          </a:xfrm>
          <a:prstGeom prst="downArrowCallout">
            <a:avLst>
              <a:gd name="adj1" fmla="val 34091"/>
              <a:gd name="adj2" fmla="val 44444"/>
              <a:gd name="adj3" fmla="val 25000"/>
              <a:gd name="adj4" fmla="val 64287"/>
            </a:avLst>
          </a:prstGeom>
          <a:solidFill>
            <a:srgbClr val="B5F1FD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lvl="0"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Step 4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drawing up the layout showing the actual work center areas and loads between activities 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12161838" cy="9418637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DETAILED DESIGN OF THE LAYOUT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 rot="10800000">
            <a:off x="2" y="1127919"/>
            <a:ext cx="121618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وسيلة شرح مع سهم إلى الأسفل 10"/>
          <p:cNvSpPr/>
          <p:nvPr/>
        </p:nvSpPr>
        <p:spPr>
          <a:xfrm>
            <a:off x="0" y="670719"/>
            <a:ext cx="12161838" cy="2590800"/>
          </a:xfrm>
          <a:prstGeom prst="downArrowCallout">
            <a:avLst>
              <a:gd name="adj1" fmla="val 34091"/>
              <a:gd name="adj2" fmla="val 44444"/>
              <a:gd name="adj3" fmla="val 25000"/>
              <a:gd name="adj4" fmla="val 64287"/>
            </a:avLst>
          </a:prstGeom>
          <a:solidFill>
            <a:schemeClr val="tx1">
              <a:lumMod val="85000"/>
            </a:schemeClr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1" anchor="t"/>
          <a:lstStyle/>
          <a:p>
            <a:pPr lvl="0"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Step 5: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check to see whether exchanging any two work centers will reduce the total distance travelled.</a:t>
            </a:r>
          </a:p>
          <a:p>
            <a:pPr lvl="0" algn="ctr"/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خطط انسيابي: رابط 5"/>
          <p:cNvSpPr/>
          <p:nvPr/>
        </p:nvSpPr>
        <p:spPr>
          <a:xfrm>
            <a:off x="1432719" y="3413919"/>
            <a:ext cx="9220200" cy="579120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7" name="مخطط انسيابي: رابط 6"/>
          <p:cNvSpPr/>
          <p:nvPr/>
        </p:nvSpPr>
        <p:spPr>
          <a:xfrm>
            <a:off x="5928519" y="3490119"/>
            <a:ext cx="1600200" cy="17526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GROUP A PET</a:t>
            </a:r>
            <a:endParaRPr lang="ar-EG" sz="2000" dirty="0"/>
          </a:p>
        </p:txBody>
      </p:sp>
      <p:sp>
        <p:nvSpPr>
          <p:cNvPr id="8" name="مخطط انسيابي: رابط 7"/>
          <p:cNvSpPr/>
          <p:nvPr/>
        </p:nvSpPr>
        <p:spPr>
          <a:xfrm>
            <a:off x="5395119" y="5395119"/>
            <a:ext cx="1981200" cy="18288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GROUP PREDATOR</a:t>
            </a:r>
            <a:endParaRPr lang="ar-EG" dirty="0"/>
          </a:p>
        </p:txBody>
      </p:sp>
      <p:sp>
        <p:nvSpPr>
          <p:cNvPr id="9" name="مخطط انسيابي: رابط 8"/>
          <p:cNvSpPr/>
          <p:nvPr/>
        </p:nvSpPr>
        <p:spPr>
          <a:xfrm>
            <a:off x="8366919" y="5471319"/>
            <a:ext cx="1981200" cy="17526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BIRD GROUP OF ANIMALS</a:t>
            </a:r>
            <a:endParaRPr lang="ar-EG" dirty="0"/>
          </a:p>
        </p:txBody>
      </p:sp>
      <p:sp>
        <p:nvSpPr>
          <p:cNvPr id="10" name="مخطط انسيابي: رابط 9"/>
          <p:cNvSpPr/>
          <p:nvPr/>
        </p:nvSpPr>
        <p:spPr>
          <a:xfrm>
            <a:off x="5928519" y="7376319"/>
            <a:ext cx="1905000" cy="16764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GROUP DOMESTIC ANIMALS</a:t>
            </a:r>
            <a:endParaRPr lang="ar-EG" dirty="0"/>
          </a:p>
        </p:txBody>
      </p:sp>
      <p:sp>
        <p:nvSpPr>
          <p:cNvPr id="12" name="مخطط انسيابي: رابط 11"/>
          <p:cNvSpPr/>
          <p:nvPr/>
        </p:nvSpPr>
        <p:spPr>
          <a:xfrm>
            <a:off x="3337719" y="3871119"/>
            <a:ext cx="1828800" cy="20574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GROUP LARGE ANIMALS</a:t>
            </a:r>
            <a:endParaRPr lang="ar-EG" dirty="0"/>
          </a:p>
        </p:txBody>
      </p:sp>
      <p:sp>
        <p:nvSpPr>
          <p:cNvPr id="13" name="مخطط انسيابي: رابط 12"/>
          <p:cNvSpPr/>
          <p:nvPr/>
        </p:nvSpPr>
        <p:spPr>
          <a:xfrm>
            <a:off x="2042319" y="5852319"/>
            <a:ext cx="1828800" cy="19812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CLIMBING GROUP OF ANIMALS</a:t>
            </a:r>
            <a:endParaRPr lang="ar-EG" dirty="0"/>
          </a:p>
        </p:txBody>
      </p:sp>
      <p:sp>
        <p:nvSpPr>
          <p:cNvPr id="14" name="مخطط انسيابي: رابط 13"/>
          <p:cNvSpPr/>
          <p:nvPr/>
        </p:nvSpPr>
        <p:spPr>
          <a:xfrm>
            <a:off x="4099719" y="7147719"/>
            <a:ext cx="1676400" cy="18288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GROUP OF WILD ANIMALS </a:t>
            </a:r>
            <a:endParaRPr lang="ar-EG" dirty="0"/>
          </a:p>
        </p:txBody>
      </p:sp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0" y="0"/>
            <a:ext cx="12161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Bird  group of  animals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0" y="0"/>
            <a:ext cx="12161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Bird  group of  animals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0"/>
            <a:ext cx="12161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Bird  group of  animals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مستقيم 2"/>
          <p:cNvCxnSpPr/>
          <p:nvPr/>
        </p:nvCxnSpPr>
        <p:spPr>
          <a:xfrm>
            <a:off x="2042319" y="1204119"/>
            <a:ext cx="8839200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 rot="5400000">
            <a:off x="8062119" y="40235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rot="5400000">
            <a:off x="-777081" y="40235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2042319" y="6842919"/>
            <a:ext cx="8839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1966119" y="4861719"/>
            <a:ext cx="7086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5400000">
            <a:off x="6233319" y="40997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>
            <a:off x="2728119" y="5852319"/>
            <a:ext cx="1981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>
            <a:off x="6004719" y="5852319"/>
            <a:ext cx="1981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>
            <a:off x="3032919" y="3032919"/>
            <a:ext cx="3657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>
            <a:off x="5471319" y="3032919"/>
            <a:ext cx="3657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2575719" y="1737519"/>
          <a:ext cx="2362200" cy="2523744"/>
        </p:xfrm>
        <a:graphic>
          <a:graphicData uri="http://schemas.openxmlformats.org/drawingml/2006/table">
            <a:tbl>
              <a:tblPr/>
              <a:tblGrid>
                <a:gridCol w="2362200"/>
              </a:tblGrid>
              <a:tr h="4572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Group large animals              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9" name="مستطيل 18"/>
          <p:cNvSpPr/>
          <p:nvPr/>
        </p:nvSpPr>
        <p:spPr>
          <a:xfrm>
            <a:off x="5242719" y="2270919"/>
            <a:ext cx="23825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Group             predators</a:t>
            </a:r>
            <a:endParaRPr lang="ar-EG" sz="3200" b="1" dirty="0" smtClean="0">
              <a:solidFill>
                <a:schemeClr val="bg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7378037" y="2423319"/>
            <a:ext cx="136768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Group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a pets</a:t>
            </a:r>
            <a:endParaRPr lang="ar-EG" sz="3200" b="1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118519" y="5014119"/>
            <a:ext cx="1483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Climbing group of       animals</a:t>
            </a:r>
            <a:endParaRPr lang="ar-EG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2" name="جدول 21"/>
          <p:cNvGraphicFramePr>
            <a:graphicFrameLocks noGrp="1"/>
          </p:cNvGraphicFramePr>
          <p:nvPr/>
        </p:nvGraphicFramePr>
        <p:xfrm>
          <a:off x="4252119" y="5547519"/>
          <a:ext cx="2453746" cy="490728"/>
        </p:xfrm>
        <a:graphic>
          <a:graphicData uri="http://schemas.openxmlformats.org/drawingml/2006/table">
            <a:tbl>
              <a:tblPr/>
              <a:tblGrid>
                <a:gridCol w="2453746"/>
              </a:tblGrid>
              <a:tr h="38633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Group of wild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5473" name="Rectangle 1"/>
          <p:cNvSpPr>
            <a:spLocks noChangeArrowheads="1"/>
          </p:cNvSpPr>
          <p:nvPr/>
        </p:nvSpPr>
        <p:spPr bwMode="auto">
          <a:xfrm>
            <a:off x="0" y="0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Animals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7452519" y="5242719"/>
            <a:ext cx="1407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Group    domestic  animals</a:t>
            </a:r>
            <a:endParaRPr lang="ar-EG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5" name="جدول 24"/>
          <p:cNvGraphicFramePr>
            <a:graphicFrameLocks noGrp="1"/>
          </p:cNvGraphicFramePr>
          <p:nvPr/>
        </p:nvGraphicFramePr>
        <p:xfrm>
          <a:off x="8443119" y="1661319"/>
          <a:ext cx="3291681" cy="4724400"/>
        </p:xfrm>
        <a:graphic>
          <a:graphicData uri="http://schemas.openxmlformats.org/drawingml/2006/table">
            <a:tbl>
              <a:tblPr/>
              <a:tblGrid>
                <a:gridCol w="3291681"/>
              </a:tblGrid>
              <a:tr h="4724400">
                <a:tc>
                  <a:txBody>
                    <a:bodyPr/>
                    <a:lstStyle/>
                    <a:p>
                      <a:pPr marL="71755" marR="71755" lvl="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Bird group of </a:t>
                      </a:r>
                      <a:r>
                        <a:rPr lang="en-US" sz="36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animals  </a:t>
                      </a:r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en-US" sz="3200" dirty="0" smtClean="0">
                          <a:latin typeface="Calibri"/>
                          <a:ea typeface="Times New Roman"/>
                          <a:cs typeface="Arial"/>
                        </a:rPr>
                        <a:t>      </a:t>
                      </a:r>
                      <a:endParaRPr lang="en-US" sz="3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114300" marR="114300" marT="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61838" cy="9418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42119" y="365920"/>
            <a:ext cx="11353800" cy="86106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lvl="0" algn="ctr" rtl="0"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1) Parking: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new\Desktop\منتز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119" y="2042319"/>
            <a:ext cx="11277600" cy="6934201"/>
          </a:xfrm>
          <a:prstGeom prst="rect">
            <a:avLst/>
          </a:prstGeom>
          <a:noFill/>
        </p:spPr>
      </p:pic>
      <p:cxnSp>
        <p:nvCxnSpPr>
          <p:cNvPr id="8" name="رابط مستقيم 7"/>
          <p:cNvCxnSpPr/>
          <p:nvPr/>
        </p:nvCxnSpPr>
        <p:spPr>
          <a:xfrm>
            <a:off x="442119" y="1051719"/>
            <a:ext cx="1127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2) Park Entrance:</a:t>
            </a:r>
          </a:p>
          <a:p>
            <a:pPr algn="just" rtl="0">
              <a:buNone/>
            </a:pPr>
            <a:endParaRPr lang="en-US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new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519" y="2347119"/>
            <a:ext cx="10972800" cy="67056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594519"/>
            <a:ext cx="12161837" cy="8534399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3)Indicative Signals:</a:t>
            </a:r>
          </a:p>
          <a:p>
            <a:pPr algn="justLow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Users\new\Desktop\20120718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42319"/>
            <a:ext cx="5852319" cy="7010400"/>
          </a:xfrm>
          <a:prstGeom prst="rect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4" name="Picture 5" descr="C:\Users\new\Desktop\201207189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918" y="2042319"/>
            <a:ext cx="6080919" cy="7010400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4) Team work :-</a:t>
            </a:r>
          </a:p>
          <a:p>
            <a:pPr algn="l" rtl="0">
              <a:buNone/>
            </a:pP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new\Desktop\20120718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9" y="1737519"/>
            <a:ext cx="5638800" cy="70866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4" name="Picture 3" descr="C:\Users\new\Desktop\20120718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7119" y="1737519"/>
            <a:ext cx="5638800" cy="70866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5) Development:</a:t>
            </a:r>
          </a:p>
          <a:p>
            <a:pPr algn="l" rtl="0">
              <a:lnSpc>
                <a:spcPct val="150000"/>
              </a:lnSpc>
              <a:buNone/>
            </a:pP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7" descr="DSC01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119" y="1585119"/>
            <a:ext cx="5562600" cy="746760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4" name="صورة 6" descr="DSC012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5718" y="1585119"/>
            <a:ext cx="5334001" cy="746760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365919"/>
            <a:ext cx="10945654" cy="9052719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6)The relationship between the group of activities based on the movement density:</a:t>
            </a:r>
          </a:p>
          <a:p>
            <a:pPr algn="just" rtl="0">
              <a:buNone/>
            </a:pPr>
            <a:endParaRPr lang="ar-SA" sz="3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3" descr="zoo13.jpg"/>
          <p:cNvPicPr>
            <a:picLocks noChangeAspect="1"/>
          </p:cNvPicPr>
          <p:nvPr/>
        </p:nvPicPr>
        <p:blipFill>
          <a:blip r:embed="rId2" cstate="print"/>
          <a:srcRect l="3774" t="5333" r="1887" b="4000"/>
          <a:stretch>
            <a:fillRect/>
          </a:stretch>
        </p:blipFill>
        <p:spPr>
          <a:xfrm>
            <a:off x="594519" y="1661318"/>
            <a:ext cx="10820400" cy="7757319"/>
          </a:xfrm>
          <a:prstGeom prst="rect">
            <a:avLst/>
          </a:prstGeom>
        </p:spPr>
      </p:pic>
      <p:cxnSp>
        <p:nvCxnSpPr>
          <p:cNvPr id="6" name="رابط مستقيم 5"/>
          <p:cNvCxnSpPr/>
          <p:nvPr/>
        </p:nvCxnSpPr>
        <p:spPr>
          <a:xfrm>
            <a:off x="594519" y="1585119"/>
            <a:ext cx="10972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91281"/>
          <a:ext cx="12161838" cy="9418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6106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</a:p>
          <a:p>
            <a:pPr marL="861822" indent="-742950" algn="l" rtl="0">
              <a:lnSpc>
                <a:spcPct val="150000"/>
              </a:lnSpc>
              <a:buFont typeface="+mj-lt"/>
              <a:buAutoNum type="arabicParenR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solutions to the parking problem.  </a:t>
            </a:r>
            <a:r>
              <a:rPr lang="en-US" sz="4000" dirty="0" smtClean="0"/>
              <a:t> </a:t>
            </a:r>
          </a:p>
          <a:p>
            <a:pPr algn="ctr" rtl="0">
              <a:buNone/>
            </a:pP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0" y="1280319"/>
            <a:ext cx="121618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صورة 7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119" y="1966119"/>
            <a:ext cx="11277600" cy="7010400"/>
          </a:xfrm>
          <a:prstGeom prst="rect">
            <a:avLst/>
          </a:prstGeom>
          <a:solidFill>
            <a:srgbClr val="C00000"/>
          </a:solidFill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C:\Users\new\Desktop\layout\385657_343439542372593_1453255233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9" y="365919"/>
            <a:ext cx="11353800" cy="86868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2804319" y="7985919"/>
            <a:ext cx="2971800" cy="5334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3" descr="Car_parking_system_automatic_parking_syst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19" y="365919"/>
            <a:ext cx="11430000" cy="86868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365919"/>
            <a:ext cx="11353799" cy="86868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82880" anchor="t"/>
          <a:lstStyle/>
          <a:p>
            <a:pPr algn="ctr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</a:p>
          <a:p>
            <a:pPr marL="633222" indent="-51435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The best solution to the problem of congestion at the entrance to the park by using of smart gates.</a:t>
            </a:r>
          </a:p>
          <a:p>
            <a:pPr marL="633222" indent="-514350" algn="l" rtl="0">
              <a:lnSpc>
                <a:spcPct val="150000"/>
              </a:lnSpc>
              <a:buNone/>
            </a:pPr>
            <a:endParaRPr lang="ar-SA" sz="33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365919" y="1051719"/>
            <a:ext cx="11353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 descr="2nd_gen_piw.jpg"/>
          <p:cNvPicPr>
            <a:picLocks noChangeAspect="1"/>
          </p:cNvPicPr>
          <p:nvPr/>
        </p:nvPicPr>
        <p:blipFill>
          <a:blip r:embed="rId2" cstate="print"/>
          <a:srcRect r="14286"/>
          <a:stretch>
            <a:fillRect/>
          </a:stretch>
        </p:blipFill>
        <p:spPr>
          <a:xfrm>
            <a:off x="365919" y="2194719"/>
            <a:ext cx="5638800" cy="6858000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pic>
        <p:nvPicPr>
          <p:cNvPr id="7" name="عنصر نائب للمحتوى 3" descr="376332226_2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3319" y="2194719"/>
            <a:ext cx="5486400" cy="6858000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365920"/>
            <a:ext cx="11429999" cy="905271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Suggest to delivering the customers the tour guide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365919" y="975519"/>
            <a:ext cx="1179591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8919"/>
            <a:ext cx="12161838" cy="790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365919"/>
            <a:ext cx="11429999" cy="86868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4)To reduce confusion inside the park by placed a large banner at the entrance to the park containing all inside activities and suggest to put directing  signals after each certain distance.</a:t>
            </a:r>
          </a:p>
          <a:p>
            <a:pPr algn="just" rtl="0">
              <a:buNone/>
            </a:pPr>
            <a:endParaRPr lang="ar-SA" dirty="0"/>
          </a:p>
        </p:txBody>
      </p:sp>
      <p:pic>
        <p:nvPicPr>
          <p:cNvPr id="3" name="عنصر نائب للمحتوى 3" descr="zoo 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119" y="2499519"/>
            <a:ext cx="11353800" cy="6477000"/>
          </a:xfrm>
          <a:prstGeom prst="rect">
            <a:avLst/>
          </a:prstGeom>
        </p:spPr>
      </p:pic>
      <p:cxnSp>
        <p:nvCxnSpPr>
          <p:cNvPr id="6" name="رابط مستقيم 5"/>
          <p:cNvCxnSpPr/>
          <p:nvPr/>
        </p:nvCxnSpPr>
        <p:spPr>
          <a:xfrm>
            <a:off x="365919" y="975519"/>
            <a:ext cx="11430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7" descr="imagesCAKDWM6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382" r="14382"/>
          <a:stretch>
            <a:fillRect/>
          </a:stretch>
        </p:blipFill>
        <p:spPr>
          <a:xfrm>
            <a:off x="1" y="0"/>
            <a:ext cx="3261518" cy="9418638"/>
          </a:xfrm>
          <a:prstGeom prst="rect">
            <a:avLst/>
          </a:prstGeom>
        </p:spPr>
      </p:pic>
      <p:pic>
        <p:nvPicPr>
          <p:cNvPr id="4" name="Picture 2" descr="DSC027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1519" y="0"/>
            <a:ext cx="4953000" cy="941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images (1)"/>
          <p:cNvPicPr>
            <a:picLocks noChangeAspect="1" noChangeArrowheads="1"/>
          </p:cNvPicPr>
          <p:nvPr/>
        </p:nvPicPr>
        <p:blipFill>
          <a:blip r:embed="rId4" cstate="print"/>
          <a:srcRect l="9366" r="9366"/>
          <a:stretch>
            <a:fillRect/>
          </a:stretch>
        </p:blipFill>
        <p:spPr bwMode="auto">
          <a:xfrm>
            <a:off x="8214519" y="0"/>
            <a:ext cx="3947319" cy="941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6106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5)We recommend the management to monitor gardening team and veterinary team.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365919" y="1051719"/>
            <a:ext cx="11430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new\Desktop\layout\Tierpark Hagenbeck\Picture\DSC00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9" y="2118519"/>
            <a:ext cx="5562600" cy="69342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7" name="Picture 3" descr="C:\Users\new\Desktop\layout\Tierpark Hagenbeck\Picture\DSC00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7119" y="2118519"/>
            <a:ext cx="5562600" cy="69342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مستقيم 2"/>
          <p:cNvCxnSpPr/>
          <p:nvPr/>
        </p:nvCxnSpPr>
        <p:spPr>
          <a:xfrm>
            <a:off x="2042319" y="1204119"/>
            <a:ext cx="8839200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 rot="5400000">
            <a:off x="8062119" y="40235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rot="5400000">
            <a:off x="-777081" y="40235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2042319" y="6842919"/>
            <a:ext cx="8839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1966119" y="4861719"/>
            <a:ext cx="7086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5400000">
            <a:off x="6233319" y="4099719"/>
            <a:ext cx="5638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>
            <a:off x="2728119" y="5852319"/>
            <a:ext cx="1981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>
            <a:off x="6004719" y="5852319"/>
            <a:ext cx="1981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>
            <a:off x="3032919" y="3032919"/>
            <a:ext cx="3657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>
            <a:off x="5471319" y="3032919"/>
            <a:ext cx="3657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2575719" y="1737519"/>
          <a:ext cx="2362200" cy="2523744"/>
        </p:xfrm>
        <a:graphic>
          <a:graphicData uri="http://schemas.openxmlformats.org/drawingml/2006/table">
            <a:tbl>
              <a:tblPr/>
              <a:tblGrid>
                <a:gridCol w="2362200"/>
              </a:tblGrid>
              <a:tr h="4572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Group large animals              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9" name="مستطيل 18"/>
          <p:cNvSpPr/>
          <p:nvPr/>
        </p:nvSpPr>
        <p:spPr>
          <a:xfrm>
            <a:off x="5242719" y="2270919"/>
            <a:ext cx="23825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Group             predators</a:t>
            </a:r>
            <a:endParaRPr lang="ar-EG" sz="3200" b="1" dirty="0" smtClean="0">
              <a:solidFill>
                <a:schemeClr val="bg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7378037" y="2423319"/>
            <a:ext cx="136768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Group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a pets</a:t>
            </a:r>
            <a:endParaRPr lang="ar-EG" sz="3200" b="1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118519" y="5014119"/>
            <a:ext cx="1483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Climbing group of       animals</a:t>
            </a:r>
            <a:endParaRPr lang="ar-EG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2" name="جدول 21"/>
          <p:cNvGraphicFramePr>
            <a:graphicFrameLocks noGrp="1"/>
          </p:cNvGraphicFramePr>
          <p:nvPr/>
        </p:nvGraphicFramePr>
        <p:xfrm>
          <a:off x="4252119" y="5547519"/>
          <a:ext cx="2453746" cy="490728"/>
        </p:xfrm>
        <a:graphic>
          <a:graphicData uri="http://schemas.openxmlformats.org/drawingml/2006/table">
            <a:tbl>
              <a:tblPr/>
              <a:tblGrid>
                <a:gridCol w="2453746"/>
              </a:tblGrid>
              <a:tr h="38633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Group of wild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5473" name="Rectangle 1"/>
          <p:cNvSpPr>
            <a:spLocks noChangeArrowheads="1"/>
          </p:cNvSpPr>
          <p:nvPr/>
        </p:nvSpPr>
        <p:spPr bwMode="auto">
          <a:xfrm>
            <a:off x="0" y="0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Animals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7452519" y="5242719"/>
            <a:ext cx="1407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Group    domestic  animals</a:t>
            </a:r>
            <a:endParaRPr lang="ar-EG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5" name="جدول 24"/>
          <p:cNvGraphicFramePr>
            <a:graphicFrameLocks noGrp="1"/>
          </p:cNvGraphicFramePr>
          <p:nvPr/>
        </p:nvGraphicFramePr>
        <p:xfrm>
          <a:off x="8443119" y="1661319"/>
          <a:ext cx="3291681" cy="4724400"/>
        </p:xfrm>
        <a:graphic>
          <a:graphicData uri="http://schemas.openxmlformats.org/drawingml/2006/table">
            <a:tbl>
              <a:tblPr/>
              <a:tblGrid>
                <a:gridCol w="3291681"/>
              </a:tblGrid>
              <a:tr h="4724400">
                <a:tc>
                  <a:txBody>
                    <a:bodyPr/>
                    <a:lstStyle/>
                    <a:p>
                      <a:pPr marL="71755" marR="71755" lvl="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Bird group of </a:t>
                      </a:r>
                      <a:r>
                        <a:rPr lang="en-US" sz="36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animals  </a:t>
                      </a:r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en-US" sz="3200" dirty="0" smtClean="0">
                          <a:latin typeface="Calibri"/>
                          <a:ea typeface="Times New Roman"/>
                          <a:cs typeface="Arial"/>
                        </a:rPr>
                        <a:t>      </a:t>
                      </a:r>
                      <a:endParaRPr lang="en-US" sz="3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114300" marR="114300" marT="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3" name="مستطيل 22"/>
          <p:cNvSpPr/>
          <p:nvPr/>
        </p:nvSpPr>
        <p:spPr>
          <a:xfrm>
            <a:off x="1051719" y="7071519"/>
            <a:ext cx="10439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6) Rearranging the sample that we referred to it in the third chapter, according to the allocated space to the zoo and the picture shows.</a:t>
            </a:r>
            <a:endParaRPr lang="ar-SA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594519"/>
            <a:ext cx="10945654" cy="83820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0">
              <a:lnSpc>
                <a:spcPct val="20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dirty="0" smtClean="0"/>
          </a:p>
          <a:p>
            <a:pPr algn="just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6) Rearranging the sample that we referred to it in the third chapter, according to the allocated space to the zoo and the picture shows.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670719" y="1661319"/>
            <a:ext cx="10972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20"/>
            <a:ext cx="11430000" cy="85344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 algn="ctr" rtl="0">
              <a:lnSpc>
                <a:spcPct val="110000"/>
              </a:lnSpc>
              <a:buNone/>
            </a:pP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10000"/>
              </a:lnSpc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REPORT OBJECTIVES</a:t>
            </a:r>
          </a:p>
          <a:p>
            <a:pPr algn="justLow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6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current report would be applied to achieve the following objectives:</a:t>
            </a:r>
          </a:p>
          <a:p>
            <a:pPr lvl="0" algn="just" rtl="0">
              <a:lnSpc>
                <a:spcPct val="16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Study the different Layouts types.</a:t>
            </a:r>
          </a:p>
          <a:p>
            <a:pPr lvl="0" algn="just" rtl="0">
              <a:lnSpc>
                <a:spcPct val="16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acquainted with the needed considerations while establishing effective layout.</a:t>
            </a:r>
          </a:p>
          <a:p>
            <a:pPr lvl="0" algn="just" rtl="0">
              <a:lnSpc>
                <a:spcPct val="16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able, as industrial engineers, to apply the theoretical concerns of effective layout.</a:t>
            </a:r>
          </a:p>
          <a:p>
            <a:pPr lvl="0" algn="just" rtl="0">
              <a:lnSpc>
                <a:spcPct val="16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Depict as much as we can, how to apply the theoretical side on a selected local organization.</a:t>
            </a:r>
          </a:p>
          <a:p>
            <a:pPr lvl="0" algn="just" rtl="0">
              <a:lnSpc>
                <a:spcPct val="16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Show how important such techniques in increasing customers satisfaction.</a:t>
            </a:r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cxnSp>
        <p:nvCxnSpPr>
          <p:cNvPr id="18" name="رابط مستقيم 17"/>
          <p:cNvCxnSpPr/>
          <p:nvPr/>
        </p:nvCxnSpPr>
        <p:spPr>
          <a:xfrm>
            <a:off x="365919" y="1737519"/>
            <a:ext cx="11430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61838" cy="9814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65919" y="442119"/>
            <a:ext cx="11430000" cy="86106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442119" y="442119"/>
            <a:ext cx="11430000" cy="1524000"/>
          </a:xfrm>
          <a:prstGeom prst="rect">
            <a:avLst/>
          </a:prstGeom>
          <a:solidFill>
            <a:srgbClr val="B5F1F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buNone/>
            </a:pPr>
            <a:r>
              <a:rPr lang="en-US" sz="4800" b="1" dirty="0" smtClean="0">
                <a:solidFill>
                  <a:srgbClr val="E331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proposed idea of the park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65919" y="2042319"/>
            <a:ext cx="11353800" cy="20574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rgbClr val="AA72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861822" indent="-742950" algn="l" rtl="0">
              <a:buNone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Classifying</a:t>
            </a:r>
            <a:r>
              <a:rPr lang="en-US" sz="3600" b="1" cap="all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 year for four seasons according to the results. of the initial prediction of the most crowded to the list:</a:t>
            </a:r>
            <a:endParaRPr lang="en-US" sz="3600" b="1" cap="all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65919" y="4175919"/>
            <a:ext cx="11430000" cy="48006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Red season (from 1/2/  to 30/4/ ) 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buFont typeface="Arial" pitchFamily="34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Orange season (from 1/5/ to 31/7/ ) .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Font typeface="Arial" pitchFamily="34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Season yellow (from 1/8/ to 30/10/ ).</a:t>
            </a:r>
          </a:p>
          <a:p>
            <a:pPr algn="l" rtl="0">
              <a:buFont typeface="Arial" pitchFamily="34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Blue season (from 1/11/ to 31/1/ ) .</a:t>
            </a:r>
            <a:endParaRPr lang="en-US" sz="36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2" descr="http://www.sfari.com/photo/data/23/Picture_048.jpg"/>
          <p:cNvPicPr>
            <a:picLocks noGrp="1"/>
          </p:cNvPicPr>
          <p:nvPr>
            <p:ph idx="1"/>
          </p:nvPr>
        </p:nvPicPr>
        <p:blipFill>
          <a:blip r:embed="rId2" cstate="print">
            <a:lum bright="10000"/>
          </a:blip>
          <a:srcRect l="22800" t="5405" r="14246" b="20540"/>
          <a:stretch>
            <a:fillRect/>
          </a:stretch>
        </p:blipFill>
        <p:spPr bwMode="auto">
          <a:xfrm>
            <a:off x="365919" y="1508919"/>
            <a:ext cx="6400800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 descr="http://www.almosafr.com/up/uploads/images/almosafr_d3a8e8c78d.png"/>
          <p:cNvPicPr/>
          <p:nvPr/>
        </p:nvPicPr>
        <p:blipFill>
          <a:blip r:embed="rId3" cstate="print"/>
          <a:srcRect b="41301"/>
          <a:stretch>
            <a:fillRect/>
          </a:stretch>
        </p:blipFill>
        <p:spPr bwMode="auto">
          <a:xfrm>
            <a:off x="7147719" y="1508919"/>
            <a:ext cx="5014118" cy="7467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0" y="0"/>
            <a:ext cx="12161838" cy="1280319"/>
          </a:xfrm>
          <a:prstGeom prst="rect">
            <a:avLst/>
          </a:prstGeom>
          <a:solidFill>
            <a:srgbClr val="DA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 rtl="0">
              <a:buNone/>
            </a:pPr>
            <a:r>
              <a:rPr lang="en-US" sz="4800" b="1" dirty="0" smtClean="0">
                <a:solidFill>
                  <a:srgbClr val="E331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proposed idea of the park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204118"/>
            <a:ext cx="12161838" cy="8214519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3" name="صورة 2" descr="http://img.alibaba.com/photo/511180104/Automatic_remote_control_security_car_park_barrier_gate.jpg"/>
          <p:cNvPicPr/>
          <p:nvPr/>
        </p:nvPicPr>
        <p:blipFill>
          <a:blip r:embed="rId2" cstate="print">
            <a:lum contrast="-27000"/>
          </a:blip>
          <a:srcRect/>
          <a:stretch>
            <a:fillRect/>
          </a:stretch>
        </p:blipFill>
        <p:spPr bwMode="auto">
          <a:xfrm>
            <a:off x="0" y="1432720"/>
            <a:ext cx="5471319" cy="798591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" name="صورة 3" descr="http://upload.te3p.com/uploader/264046/112473259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6119" y="1356519"/>
            <a:ext cx="6385718" cy="806211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0" y="1"/>
            <a:ext cx="12161838" cy="1204118"/>
          </a:xfrm>
          <a:prstGeom prst="rect">
            <a:avLst/>
          </a:prstGeom>
          <a:solidFill>
            <a:srgbClr val="DA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4800" b="1" dirty="0" smtClean="0">
                <a:solidFill>
                  <a:srgbClr val="E331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proposed idea of the park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975519"/>
            <a:ext cx="12161838" cy="8077200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http://img.alibaba.com/photo/211192940/Sell_parking_card.jpg"/>
          <p:cNvPicPr/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1" y="1204120"/>
            <a:ext cx="12161838" cy="821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0" y="0"/>
            <a:ext cx="12161838" cy="823118"/>
          </a:xfrm>
          <a:prstGeom prst="rect">
            <a:avLst/>
          </a:prstGeom>
          <a:solidFill>
            <a:srgbClr val="B5F1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buNone/>
            </a:pPr>
            <a:r>
              <a:rPr lang="en-US" sz="4000" b="1" dirty="0" smtClean="0">
                <a:solidFill>
                  <a:srgbClr val="E331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proposed idea of the park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823119"/>
            <a:ext cx="12161838" cy="8595519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0" y="1"/>
            <a:ext cx="12161838" cy="823118"/>
          </a:xfrm>
          <a:prstGeom prst="rect">
            <a:avLst/>
          </a:prstGeom>
          <a:solidFill>
            <a:srgbClr val="B5F1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buNone/>
            </a:pPr>
            <a:r>
              <a:rPr lang="en-US" sz="4000" b="1" dirty="0" smtClean="0">
                <a:solidFill>
                  <a:srgbClr val="E331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proposed idea of the park</a:t>
            </a:r>
          </a:p>
        </p:txBody>
      </p:sp>
      <p:pic>
        <p:nvPicPr>
          <p:cNvPr id="4" name="صورة 3" descr="http://www.alarab.net/data/news/2012/07/10/alarab100712a122.JPG"/>
          <p:cNvPicPr/>
          <p:nvPr/>
        </p:nvPicPr>
        <p:blipFill>
          <a:blip r:embed="rId2" cstate="print">
            <a:lum contrast="-18000"/>
          </a:blip>
          <a:srcRect/>
          <a:stretch>
            <a:fillRect/>
          </a:stretch>
        </p:blipFill>
        <p:spPr bwMode="auto">
          <a:xfrm>
            <a:off x="-1" y="823119"/>
            <a:ext cx="5699920" cy="859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://arabic.rt.com/media/pics/2010.11/512/58206.jpg"/>
          <p:cNvPicPr/>
          <p:nvPr/>
        </p:nvPicPr>
        <p:blipFill>
          <a:blip r:embed="rId3" cstate="print">
            <a:lum contrast="-36000"/>
          </a:blip>
          <a:srcRect/>
          <a:stretch>
            <a:fillRect/>
          </a:stretch>
        </p:blipFill>
        <p:spPr bwMode="auto">
          <a:xfrm>
            <a:off x="5699920" y="899320"/>
            <a:ext cx="6461918" cy="851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12161838" cy="941863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ar-SA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انتهى العرض</a:t>
            </a:r>
          </a:p>
          <a:p>
            <a:pPr algn="ctr">
              <a:lnSpc>
                <a:spcPct val="150000"/>
              </a:lnSpc>
              <a:buNone/>
            </a:pPr>
            <a:r>
              <a:rPr lang="ar-SA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شكرا للحضور الكرام</a:t>
            </a:r>
            <a:endParaRPr lang="ar-SA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إطار 2"/>
          <p:cNvSpPr/>
          <p:nvPr/>
        </p:nvSpPr>
        <p:spPr>
          <a:xfrm>
            <a:off x="0" y="0"/>
            <a:ext cx="12161838" cy="9418638"/>
          </a:xfrm>
          <a:prstGeom prst="frame">
            <a:avLst>
              <a:gd name="adj1" fmla="val 3072"/>
            </a:avLst>
          </a:prstGeom>
          <a:solidFill>
            <a:schemeClr val="bg2">
              <a:lumMod val="75000"/>
            </a:schemeClr>
          </a:solidFill>
          <a:ln w="762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6" name="إطار 5"/>
          <p:cNvSpPr/>
          <p:nvPr/>
        </p:nvSpPr>
        <p:spPr>
          <a:xfrm>
            <a:off x="594519" y="594519"/>
            <a:ext cx="10972800" cy="8305800"/>
          </a:xfrm>
          <a:prstGeom prst="frame">
            <a:avLst>
              <a:gd name="adj1" fmla="val 2786"/>
            </a:avLst>
          </a:prstGeom>
          <a:solidFill>
            <a:srgbClr val="B5F1FD"/>
          </a:solidFill>
          <a:ln w="762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إطار 6"/>
          <p:cNvSpPr/>
          <p:nvPr/>
        </p:nvSpPr>
        <p:spPr>
          <a:xfrm>
            <a:off x="1127919" y="1127919"/>
            <a:ext cx="9906000" cy="7315200"/>
          </a:xfrm>
          <a:prstGeom prst="frame">
            <a:avLst>
              <a:gd name="adj1" fmla="val 4044"/>
            </a:avLst>
          </a:prstGeom>
          <a:solidFill>
            <a:schemeClr val="bg2">
              <a:lumMod val="75000"/>
            </a:schemeClr>
          </a:solidFill>
          <a:ln>
            <a:solidFill>
              <a:srgbClr val="B5F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61837" cy="9418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GB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 ARE  WE  ON  THE  ROAD  MAP </a:t>
            </a:r>
            <a:r>
              <a:rPr lang="af-ZA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GB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i="1" dirty="0" smtClean="0">
                <a:solidFill>
                  <a:srgbClr val="FFFF00"/>
                </a:solidFill>
                <a:latin typeface="Castellar" pitchFamily="18" charset="0"/>
              </a:rPr>
              <a:t>?</a:t>
            </a:r>
            <a:endParaRPr lang="ar-SA" dirty="0"/>
          </a:p>
        </p:txBody>
      </p:sp>
      <p:pic>
        <p:nvPicPr>
          <p:cNvPr id="3" name="عنصر نائب للمحتوى 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9" y="1432719"/>
            <a:ext cx="10515600" cy="7086600"/>
          </a:xfrm>
          <a:prstGeom prst="rect">
            <a:avLst/>
          </a:prstGeom>
          <a:solidFill>
            <a:srgbClr val="FEF4FD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" name="برق 3"/>
          <p:cNvSpPr/>
          <p:nvPr/>
        </p:nvSpPr>
        <p:spPr>
          <a:xfrm rot="3438836">
            <a:off x="4860236" y="2382145"/>
            <a:ext cx="494199" cy="2077304"/>
          </a:xfrm>
          <a:prstGeom prst="lightningBol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" name="صورة 5" descr="12.jpg"/>
          <p:cNvPicPr>
            <a:picLocks noChangeAspect="1"/>
          </p:cNvPicPr>
          <p:nvPr/>
        </p:nvPicPr>
        <p:blipFill>
          <a:blip r:embed="rId3" cstate="print"/>
          <a:srcRect l="41996" t="5673" r="41194" b="81860"/>
          <a:stretch>
            <a:fillRect/>
          </a:stretch>
        </p:blipFill>
        <p:spPr>
          <a:xfrm>
            <a:off x="5090319" y="1737519"/>
            <a:ext cx="1935970" cy="921890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08092" y="732564"/>
            <a:ext cx="10945654" cy="8058168"/>
          </a:xfrm>
          <a:solidFill>
            <a:srgbClr val="FEF4FD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0">
              <a:buNone/>
            </a:pPr>
            <a:r>
              <a:rPr lang="en-GB" sz="45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LAYOUT  AND  FLOW – DEFINITIONS</a:t>
            </a:r>
          </a:p>
          <a:p>
            <a:pPr algn="ctr" rtl="0">
              <a:buNone/>
            </a:pPr>
            <a:endParaRPr lang="en-GB" sz="4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GB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Layout :</a:t>
            </a:r>
          </a:p>
          <a:p>
            <a:pPr lvl="1" algn="l" rtl="0">
              <a:buNone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30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Deciding where to put all the facilities ,machines    ,equipment and staff in an operation.</a:t>
            </a:r>
          </a:p>
          <a:p>
            <a:pPr algn="l" rtl="0">
              <a:buNone/>
            </a:pP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GB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Flow :</a:t>
            </a:r>
          </a:p>
          <a:p>
            <a:pPr lvl="2" algn="l" rtl="0">
              <a:buNone/>
            </a:pPr>
            <a:r>
              <a:rPr lang="en-GB" sz="3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The way in which transformed resources travel through the operation.</a:t>
            </a:r>
            <a:endParaRPr lang="ar-EG" sz="36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518319" y="2270919"/>
            <a:ext cx="1089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0" y="365919"/>
          <a:ext cx="12161837" cy="876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txDef>
      <a:spPr>
        <a:noFill/>
      </a:spPr>
      <a:bodyPr wrap="square" rtlCol="1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2519</TotalTime>
  <Words>1049</Words>
  <Application>Microsoft Office PowerPoint</Application>
  <PresentationFormat>مخصص</PresentationFormat>
  <Paragraphs>247</Paragraphs>
  <Slides>56</Slides>
  <Notes>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56</vt:i4>
      </vt:variant>
    </vt:vector>
  </HeadingPairs>
  <TitlesOfParts>
    <vt:vector size="58" baseType="lpstr">
      <vt:lpstr>وحدة نمطية</vt:lpstr>
      <vt:lpstr>مستند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atlas</dc:creator>
  <cp:lastModifiedBy>k4</cp:lastModifiedBy>
  <cp:revision>302</cp:revision>
  <dcterms:created xsi:type="dcterms:W3CDTF">2012-11-07T12:28:09Z</dcterms:created>
  <dcterms:modified xsi:type="dcterms:W3CDTF">2012-11-17T19:22:53Z</dcterms:modified>
</cp:coreProperties>
</file>